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325" r:id="rId27"/>
    <p:sldId id="282" r:id="rId28"/>
    <p:sldId id="283" r:id="rId29"/>
    <p:sldId id="284" r:id="rId30"/>
    <p:sldId id="285" r:id="rId31"/>
    <p:sldId id="286" r:id="rId32"/>
    <p:sldId id="326" r:id="rId33"/>
    <p:sldId id="327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31" r:id="rId69"/>
    <p:sldId id="333" r:id="rId70"/>
    <p:sldId id="323" r:id="rId71"/>
    <p:sldId id="328" r:id="rId72"/>
    <p:sldId id="332" r:id="rId73"/>
    <p:sldId id="329" r:id="rId74"/>
    <p:sldId id="330" r:id="rId75"/>
    <p:sldId id="324" r:id="rId76"/>
  </p:sldIdLst>
  <p:sldSz cx="9144000" cy="6858000" type="screen4x3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1416" y="9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2125980"/>
            <a:ext cx="77724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9/7/2022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1" i="0">
                <a:solidFill>
                  <a:schemeClr val="bg1"/>
                </a:solidFill>
                <a:latin typeface="Caladea"/>
                <a:cs typeface="Calade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2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9/7/2022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1" i="0">
                <a:solidFill>
                  <a:schemeClr val="bg1"/>
                </a:solidFill>
                <a:latin typeface="Caladea"/>
                <a:cs typeface="Calade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9/7/2022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1" i="0">
                <a:solidFill>
                  <a:schemeClr val="bg1"/>
                </a:solidFill>
                <a:latin typeface="Caladea"/>
                <a:cs typeface="Calade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9/7/2022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9/7/2022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1280160"/>
            <a:ext cx="533400" cy="228600"/>
          </a:xfrm>
          <a:custGeom>
            <a:avLst/>
            <a:gdLst/>
            <a:ahLst/>
            <a:cxnLst/>
            <a:rect l="l" t="t" r="r" b="b"/>
            <a:pathLst>
              <a:path w="533400" h="228600">
                <a:moveTo>
                  <a:pt x="533400" y="0"/>
                </a:moveTo>
                <a:lnTo>
                  <a:pt x="0" y="0"/>
                </a:lnTo>
                <a:lnTo>
                  <a:pt x="0" y="228600"/>
                </a:lnTo>
                <a:lnTo>
                  <a:pt x="533400" y="228600"/>
                </a:lnTo>
                <a:lnTo>
                  <a:pt x="533400" y="0"/>
                </a:lnTo>
                <a:close/>
              </a:path>
            </a:pathLst>
          </a:custGeom>
          <a:solidFill>
            <a:srgbClr val="DD80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591312" y="1280160"/>
            <a:ext cx="8552815" cy="228600"/>
          </a:xfrm>
          <a:custGeom>
            <a:avLst/>
            <a:gdLst/>
            <a:ahLst/>
            <a:cxnLst/>
            <a:rect l="l" t="t" r="r" b="b"/>
            <a:pathLst>
              <a:path w="8552815" h="228600">
                <a:moveTo>
                  <a:pt x="8552688" y="0"/>
                </a:moveTo>
                <a:lnTo>
                  <a:pt x="0" y="0"/>
                </a:lnTo>
                <a:lnTo>
                  <a:pt x="0" y="228600"/>
                </a:lnTo>
                <a:lnTo>
                  <a:pt x="8552688" y="228600"/>
                </a:lnTo>
                <a:lnTo>
                  <a:pt x="8552688" y="0"/>
                </a:lnTo>
                <a:close/>
              </a:path>
            </a:pathLst>
          </a:custGeom>
          <a:solidFill>
            <a:srgbClr val="93B6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336294" y="-27940"/>
            <a:ext cx="2118995" cy="5137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1" i="0">
                <a:solidFill>
                  <a:schemeClr val="bg1"/>
                </a:solidFill>
                <a:latin typeface="Caladea"/>
                <a:cs typeface="Calade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58622" y="1525041"/>
            <a:ext cx="7826755" cy="37979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2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9/7/2022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18" Type="http://schemas.openxmlformats.org/officeDocument/2006/relationships/image" Target="../media/image3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17" Type="http://schemas.openxmlformats.org/officeDocument/2006/relationships/image" Target="../media/image35.png"/><Relationship Id="rId2" Type="http://schemas.openxmlformats.org/officeDocument/2006/relationships/image" Target="../media/image20.png"/><Relationship Id="rId16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5" Type="http://schemas.openxmlformats.org/officeDocument/2006/relationships/image" Target="../media/image33.png"/><Relationship Id="rId10" Type="http://schemas.openxmlformats.org/officeDocument/2006/relationships/image" Target="../media/image28.png"/><Relationship Id="rId19" Type="http://schemas.openxmlformats.org/officeDocument/2006/relationships/image" Target="../media/image37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Relationship Id="rId1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11" Type="http://schemas.openxmlformats.org/officeDocument/2006/relationships/image" Target="../media/image51.png"/><Relationship Id="rId5" Type="http://schemas.openxmlformats.org/officeDocument/2006/relationships/image" Target="../media/image45.png"/><Relationship Id="rId10" Type="http://schemas.openxmlformats.org/officeDocument/2006/relationships/image" Target="../media/image50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g"/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image" Target="../media/image89.png"/><Relationship Id="rId7" Type="http://schemas.openxmlformats.org/officeDocument/2006/relationships/image" Target="../media/image93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Relationship Id="rId9" Type="http://schemas.openxmlformats.org/officeDocument/2006/relationships/image" Target="../media/image95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jpg"/><Relationship Id="rId2" Type="http://schemas.openxmlformats.org/officeDocument/2006/relationships/image" Target="../media/image9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0.jpg"/><Relationship Id="rId4" Type="http://schemas.openxmlformats.org/officeDocument/2006/relationships/image" Target="../media/image99.jp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jpg"/><Relationship Id="rId2" Type="http://schemas.openxmlformats.org/officeDocument/2006/relationships/image" Target="../media/image10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4.jpg"/><Relationship Id="rId4" Type="http://schemas.openxmlformats.org/officeDocument/2006/relationships/image" Target="../media/image103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image" Target="../media/image106.png"/><Relationship Id="rId7" Type="http://schemas.openxmlformats.org/officeDocument/2006/relationships/image" Target="../media/image110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Relationship Id="rId9" Type="http://schemas.openxmlformats.org/officeDocument/2006/relationships/image" Target="../media/image11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jp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7.png"/><Relationship Id="rId4" Type="http://schemas.openxmlformats.org/officeDocument/2006/relationships/image" Target="../media/image126.jp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jp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7" Type="http://schemas.openxmlformats.org/officeDocument/2006/relationships/image" Target="../media/image134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jp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png"/><Relationship Id="rId3" Type="http://schemas.openxmlformats.org/officeDocument/2006/relationships/image" Target="../media/image140.png"/><Relationship Id="rId7" Type="http://schemas.openxmlformats.org/officeDocument/2006/relationships/image" Target="../media/image144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3.png"/><Relationship Id="rId5" Type="http://schemas.openxmlformats.org/officeDocument/2006/relationships/image" Target="../media/image142.png"/><Relationship Id="rId4" Type="http://schemas.openxmlformats.org/officeDocument/2006/relationships/image" Target="../media/image141.png"/><Relationship Id="rId9" Type="http://schemas.openxmlformats.org/officeDocument/2006/relationships/image" Target="../media/image146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jp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7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jp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image" Target="../media/image5.png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971540"/>
          </a:xfrm>
          <a:custGeom>
            <a:avLst/>
            <a:gdLst/>
            <a:ahLst/>
            <a:cxnLst/>
            <a:rect l="l" t="t" r="r" b="b"/>
            <a:pathLst>
              <a:path w="9144000" h="5971540">
                <a:moveTo>
                  <a:pt x="0" y="5971032"/>
                </a:moveTo>
                <a:lnTo>
                  <a:pt x="9144000" y="5971032"/>
                </a:lnTo>
                <a:lnTo>
                  <a:pt x="9144000" y="0"/>
                </a:lnTo>
                <a:lnTo>
                  <a:pt x="0" y="0"/>
                </a:lnTo>
                <a:lnTo>
                  <a:pt x="0" y="5971032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5971032"/>
            <a:ext cx="9144000" cy="887094"/>
            <a:chOff x="0" y="5971032"/>
            <a:chExt cx="9144000" cy="887094"/>
          </a:xfrm>
        </p:grpSpPr>
        <p:sp>
          <p:nvSpPr>
            <p:cNvPr id="4" name="object 4"/>
            <p:cNvSpPr/>
            <p:nvPr/>
          </p:nvSpPr>
          <p:spPr>
            <a:xfrm>
              <a:off x="0" y="5971032"/>
              <a:ext cx="9144000" cy="887094"/>
            </a:xfrm>
            <a:custGeom>
              <a:avLst/>
              <a:gdLst/>
              <a:ahLst/>
              <a:cxnLst/>
              <a:rect l="l" t="t" r="r" b="b"/>
              <a:pathLst>
                <a:path w="9144000" h="887095">
                  <a:moveTo>
                    <a:pt x="9144000" y="0"/>
                  </a:moveTo>
                  <a:lnTo>
                    <a:pt x="0" y="0"/>
                  </a:lnTo>
                  <a:lnTo>
                    <a:pt x="0" y="886968"/>
                  </a:lnTo>
                  <a:lnTo>
                    <a:pt x="9144000" y="886968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053328"/>
              <a:ext cx="2240280" cy="713740"/>
            </a:xfrm>
            <a:custGeom>
              <a:avLst/>
              <a:gdLst/>
              <a:ahLst/>
              <a:cxnLst/>
              <a:rect l="l" t="t" r="r" b="b"/>
              <a:pathLst>
                <a:path w="2240280" h="713740">
                  <a:moveTo>
                    <a:pt x="2240280" y="0"/>
                  </a:moveTo>
                  <a:lnTo>
                    <a:pt x="0" y="0"/>
                  </a:lnTo>
                  <a:lnTo>
                    <a:pt x="0" y="713232"/>
                  </a:lnTo>
                  <a:lnTo>
                    <a:pt x="2240280" y="713232"/>
                  </a:lnTo>
                  <a:lnTo>
                    <a:pt x="2240280" y="0"/>
                  </a:lnTo>
                  <a:close/>
                </a:path>
              </a:pathLst>
            </a:custGeom>
            <a:solidFill>
              <a:srgbClr val="DD80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359151" y="6044184"/>
              <a:ext cx="6784975" cy="713740"/>
            </a:xfrm>
            <a:custGeom>
              <a:avLst/>
              <a:gdLst/>
              <a:ahLst/>
              <a:cxnLst/>
              <a:rect l="l" t="t" r="r" b="b"/>
              <a:pathLst>
                <a:path w="6784975" h="713740">
                  <a:moveTo>
                    <a:pt x="6784848" y="0"/>
                  </a:moveTo>
                  <a:lnTo>
                    <a:pt x="0" y="0"/>
                  </a:lnTo>
                  <a:lnTo>
                    <a:pt x="0" y="713231"/>
                  </a:lnTo>
                  <a:lnTo>
                    <a:pt x="6784848" y="713231"/>
                  </a:lnTo>
                  <a:lnTo>
                    <a:pt x="6784848" y="0"/>
                  </a:lnTo>
                  <a:close/>
                </a:path>
              </a:pathLst>
            </a:custGeom>
            <a:solidFill>
              <a:srgbClr val="93B6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/>
          <p:nvPr/>
        </p:nvSpPr>
        <p:spPr>
          <a:xfrm>
            <a:off x="76200" y="38100"/>
            <a:ext cx="1097280" cy="1143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680972" y="2769107"/>
            <a:ext cx="6315456" cy="26578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78739" y="6212230"/>
            <a:ext cx="84004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001F5F"/>
                </a:solidFill>
                <a:latin typeface="Caladea"/>
                <a:cs typeface="Caladea"/>
              </a:rPr>
              <a:t>Class Presentations on Image </a:t>
            </a:r>
            <a:r>
              <a:rPr sz="1800" b="1" spc="-10" dirty="0">
                <a:solidFill>
                  <a:srgbClr val="001F5F"/>
                </a:solidFill>
                <a:latin typeface="Caladea"/>
                <a:cs typeface="Caladea"/>
              </a:rPr>
              <a:t>Processing </a:t>
            </a:r>
            <a:r>
              <a:rPr sz="1800" b="1" dirty="0">
                <a:solidFill>
                  <a:srgbClr val="001F5F"/>
                </a:solidFill>
                <a:latin typeface="Caladea"/>
                <a:cs typeface="Caladea"/>
              </a:rPr>
              <a:t>And </a:t>
            </a:r>
            <a:r>
              <a:rPr sz="1800" b="1" spc="-10" dirty="0">
                <a:solidFill>
                  <a:srgbClr val="001F5F"/>
                </a:solidFill>
                <a:latin typeface="Caladea"/>
                <a:cs typeface="Caladea"/>
              </a:rPr>
              <a:t>Analysis </a:t>
            </a:r>
            <a:r>
              <a:rPr sz="1800" b="1" spc="-20" dirty="0">
                <a:solidFill>
                  <a:srgbClr val="001F5F"/>
                </a:solidFill>
                <a:latin typeface="Caladea"/>
                <a:cs typeface="Caladea"/>
              </a:rPr>
              <a:t>by </a:t>
            </a:r>
            <a:r>
              <a:rPr sz="1800" b="1" spc="-10" dirty="0">
                <a:solidFill>
                  <a:srgbClr val="001F5F"/>
                </a:solidFill>
                <a:latin typeface="Caladea"/>
                <a:cs typeface="Caladea"/>
              </a:rPr>
              <a:t>Prof. </a:t>
            </a:r>
            <a:r>
              <a:rPr sz="1800" b="1" spc="-5" dirty="0">
                <a:solidFill>
                  <a:srgbClr val="001F5F"/>
                </a:solidFill>
                <a:latin typeface="Caladea"/>
                <a:cs typeface="Caladea"/>
              </a:rPr>
              <a:t>Anand </a:t>
            </a:r>
            <a:r>
              <a:rPr sz="1800" b="1" spc="-10" dirty="0">
                <a:solidFill>
                  <a:srgbClr val="001F5F"/>
                </a:solidFill>
                <a:latin typeface="Caladea"/>
                <a:cs typeface="Caladea"/>
              </a:rPr>
              <a:t>Singh</a:t>
            </a:r>
            <a:r>
              <a:rPr sz="1800" b="1" spc="55" dirty="0">
                <a:solidFill>
                  <a:srgbClr val="001F5F"/>
                </a:solidFill>
                <a:latin typeface="Caladea"/>
                <a:cs typeface="Caladea"/>
              </a:rPr>
              <a:t> </a:t>
            </a:r>
            <a:r>
              <a:rPr sz="1800" b="1" spc="-5" dirty="0">
                <a:solidFill>
                  <a:srgbClr val="001F5F"/>
                </a:solidFill>
                <a:latin typeface="Caladea"/>
                <a:cs typeface="Caladea"/>
              </a:rPr>
              <a:t>Jalal</a:t>
            </a:r>
            <a:endParaRPr sz="1800">
              <a:latin typeface="Caladea"/>
              <a:cs typeface="Caladea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M</a:t>
            </a:r>
            <a:r>
              <a:rPr spc="-25" dirty="0"/>
              <a:t>C</a:t>
            </a:r>
            <a:r>
              <a:rPr spc="-5" dirty="0"/>
              <a:t>SC0009: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1483233" y="292763"/>
            <a:ext cx="6710680" cy="2252345"/>
          </a:xfrm>
          <a:prstGeom prst="rect">
            <a:avLst/>
          </a:prstGeom>
        </p:spPr>
        <p:txBody>
          <a:bodyPr vert="horz" wrap="square" lIns="0" tIns="179705" rIns="0" bIns="0" rtlCol="0">
            <a:spAutoFit/>
          </a:bodyPr>
          <a:lstStyle/>
          <a:p>
            <a:pPr marL="779780">
              <a:lnSpc>
                <a:spcPct val="100000"/>
              </a:lnSpc>
              <a:spcBef>
                <a:spcPts val="1415"/>
              </a:spcBef>
            </a:pPr>
            <a:r>
              <a:rPr sz="3200" b="1" dirty="0">
                <a:solidFill>
                  <a:srgbClr val="FFFFFF"/>
                </a:solidFill>
                <a:latin typeface="Caladea"/>
                <a:cs typeface="Caladea"/>
              </a:rPr>
              <a:t>Image </a:t>
            </a:r>
            <a:r>
              <a:rPr sz="3200" b="1" spc="-10" dirty="0">
                <a:solidFill>
                  <a:srgbClr val="FFFFFF"/>
                </a:solidFill>
                <a:latin typeface="Caladea"/>
                <a:cs typeface="Caladea"/>
              </a:rPr>
              <a:t>Processing </a:t>
            </a:r>
            <a:r>
              <a:rPr sz="3200" b="1" dirty="0">
                <a:solidFill>
                  <a:srgbClr val="FFFFFF"/>
                </a:solidFill>
                <a:latin typeface="Caladea"/>
                <a:cs typeface="Caladea"/>
              </a:rPr>
              <a:t>And</a:t>
            </a:r>
            <a:r>
              <a:rPr sz="3200" b="1" spc="-20" dirty="0">
                <a:solidFill>
                  <a:srgbClr val="FFFFFF"/>
                </a:solidFill>
                <a:latin typeface="Caladea"/>
                <a:cs typeface="Caladea"/>
              </a:rPr>
              <a:t> Analysis</a:t>
            </a:r>
            <a:endParaRPr sz="3200">
              <a:latin typeface="Caladea"/>
              <a:cs typeface="Caladea"/>
            </a:endParaRPr>
          </a:p>
          <a:p>
            <a:pPr marL="1423670" marR="5080" indent="-1411605">
              <a:lnSpc>
                <a:spcPct val="100000"/>
              </a:lnSpc>
              <a:spcBef>
                <a:spcPts val="1814"/>
              </a:spcBef>
            </a:pPr>
            <a:r>
              <a:rPr sz="4400" b="1" spc="70" dirty="0">
                <a:solidFill>
                  <a:srgbClr val="FFC000"/>
                </a:solidFill>
                <a:latin typeface="Trebuchet MS"/>
                <a:cs typeface="Trebuchet MS"/>
              </a:rPr>
              <a:t>Image </a:t>
            </a:r>
            <a:r>
              <a:rPr sz="4400" b="1" spc="-120" dirty="0">
                <a:solidFill>
                  <a:srgbClr val="FFC000"/>
                </a:solidFill>
                <a:latin typeface="Trebuchet MS"/>
                <a:cs typeface="Trebuchet MS"/>
              </a:rPr>
              <a:t>Enhancement </a:t>
            </a:r>
            <a:r>
              <a:rPr sz="4400" b="1" spc="-105" dirty="0">
                <a:solidFill>
                  <a:srgbClr val="FFC000"/>
                </a:solidFill>
                <a:latin typeface="Trebuchet MS"/>
                <a:cs typeface="Trebuchet MS"/>
              </a:rPr>
              <a:t>in</a:t>
            </a:r>
            <a:r>
              <a:rPr sz="4400" b="1" spc="-670" dirty="0">
                <a:solidFill>
                  <a:srgbClr val="FFC000"/>
                </a:solidFill>
                <a:latin typeface="Trebuchet MS"/>
                <a:cs typeface="Trebuchet MS"/>
              </a:rPr>
              <a:t> </a:t>
            </a:r>
            <a:r>
              <a:rPr sz="4400" b="1" spc="-175" dirty="0">
                <a:solidFill>
                  <a:srgbClr val="FFC000"/>
                </a:solidFill>
                <a:latin typeface="Trebuchet MS"/>
                <a:cs typeface="Trebuchet MS"/>
              </a:rPr>
              <a:t>the  </a:t>
            </a:r>
            <a:r>
              <a:rPr sz="4400" b="1" spc="-25" dirty="0">
                <a:solidFill>
                  <a:srgbClr val="FFC000"/>
                </a:solidFill>
                <a:latin typeface="Trebuchet MS"/>
                <a:cs typeface="Trebuchet MS"/>
              </a:rPr>
              <a:t>Spatial</a:t>
            </a:r>
            <a:r>
              <a:rPr sz="4400" b="1" spc="-254" dirty="0">
                <a:solidFill>
                  <a:srgbClr val="FFC000"/>
                </a:solidFill>
                <a:latin typeface="Trebuchet MS"/>
                <a:cs typeface="Trebuchet MS"/>
              </a:rPr>
              <a:t> </a:t>
            </a:r>
            <a:r>
              <a:rPr sz="4400" b="1" spc="40" dirty="0">
                <a:solidFill>
                  <a:srgbClr val="FFC000"/>
                </a:solidFill>
                <a:latin typeface="Trebuchet MS"/>
                <a:cs typeface="Trebuchet MS"/>
              </a:rPr>
              <a:t>Domain</a:t>
            </a:r>
            <a:endParaRPr sz="4400">
              <a:latin typeface="Trebuchet MS"/>
              <a:cs typeface="Trebuchet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91387" y="344170"/>
            <a:ext cx="570865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270" dirty="0">
                <a:solidFill>
                  <a:srgbClr val="003399"/>
                </a:solidFill>
                <a:latin typeface="Trebuchet MS"/>
                <a:cs typeface="Trebuchet MS"/>
              </a:rPr>
              <a:t>Intensity</a:t>
            </a:r>
            <a:r>
              <a:rPr sz="4400" spc="-245" dirty="0">
                <a:solidFill>
                  <a:srgbClr val="003399"/>
                </a:solidFill>
                <a:latin typeface="Trebuchet MS"/>
                <a:cs typeface="Trebuchet MS"/>
              </a:rPr>
              <a:t> </a:t>
            </a:r>
            <a:r>
              <a:rPr sz="4400" spc="-265" dirty="0">
                <a:solidFill>
                  <a:srgbClr val="003399"/>
                </a:solidFill>
                <a:latin typeface="Trebuchet MS"/>
                <a:cs typeface="Trebuchet MS"/>
              </a:rPr>
              <a:t>Transformation</a:t>
            </a:r>
            <a:endParaRPr sz="4400">
              <a:latin typeface="Trebuchet MS"/>
              <a:cs typeface="Trebuchet MS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574548" y="2510027"/>
            <a:ext cx="929005" cy="1301115"/>
            <a:chOff x="574548" y="2510027"/>
            <a:chExt cx="929005" cy="1301115"/>
          </a:xfrm>
        </p:grpSpPr>
        <p:sp>
          <p:nvSpPr>
            <p:cNvPr id="4" name="object 4"/>
            <p:cNvSpPr/>
            <p:nvPr/>
          </p:nvSpPr>
          <p:spPr>
            <a:xfrm>
              <a:off x="720161" y="2822287"/>
              <a:ext cx="191118" cy="19170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95528" y="2510027"/>
              <a:ext cx="666750" cy="81305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74548" y="3204984"/>
              <a:ext cx="482345" cy="470141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95528" y="2997708"/>
              <a:ext cx="707897" cy="813053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5306567" y="2510027"/>
            <a:ext cx="1782445" cy="813435"/>
            <a:chOff x="5306567" y="2510027"/>
            <a:chExt cx="1782445" cy="813435"/>
          </a:xfrm>
        </p:grpSpPr>
        <p:sp>
          <p:nvSpPr>
            <p:cNvPr id="9" name="object 9"/>
            <p:cNvSpPr/>
            <p:nvPr/>
          </p:nvSpPr>
          <p:spPr>
            <a:xfrm>
              <a:off x="5306567" y="2510027"/>
              <a:ext cx="605789" cy="813053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919215" y="2510027"/>
              <a:ext cx="605789" cy="813053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042659" y="2510027"/>
              <a:ext cx="922782" cy="813053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483095" y="2510027"/>
              <a:ext cx="605790" cy="813053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" name="object 13"/>
          <p:cNvGrpSpPr/>
          <p:nvPr/>
        </p:nvGrpSpPr>
        <p:grpSpPr>
          <a:xfrm>
            <a:off x="3255264" y="3877055"/>
            <a:ext cx="2235200" cy="2325370"/>
            <a:chOff x="3255264" y="3877055"/>
            <a:chExt cx="2235200" cy="2325370"/>
          </a:xfrm>
        </p:grpSpPr>
        <p:sp>
          <p:nvSpPr>
            <p:cNvPr id="14" name="object 14"/>
            <p:cNvSpPr/>
            <p:nvPr/>
          </p:nvSpPr>
          <p:spPr>
            <a:xfrm>
              <a:off x="3910584" y="3877055"/>
              <a:ext cx="1579626" cy="787145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255264" y="4789931"/>
              <a:ext cx="802386" cy="896874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526536" y="4789931"/>
              <a:ext cx="1018793" cy="896874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014216" y="4789931"/>
              <a:ext cx="666750" cy="896874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3255264" y="5305044"/>
              <a:ext cx="870965" cy="896874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595116" y="5305044"/>
              <a:ext cx="1018793" cy="896874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4082796" y="5305044"/>
              <a:ext cx="666750" cy="896874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1" name="object 21"/>
          <p:cNvGrpSpPr/>
          <p:nvPr/>
        </p:nvGrpSpPr>
        <p:grpSpPr>
          <a:xfrm>
            <a:off x="940308" y="4885944"/>
            <a:ext cx="765810" cy="1252220"/>
            <a:chOff x="940308" y="4885944"/>
            <a:chExt cx="765810" cy="1252220"/>
          </a:xfrm>
        </p:grpSpPr>
        <p:sp>
          <p:nvSpPr>
            <p:cNvPr id="22" name="object 22"/>
            <p:cNvSpPr/>
            <p:nvPr/>
          </p:nvSpPr>
          <p:spPr>
            <a:xfrm>
              <a:off x="1086382" y="5143354"/>
              <a:ext cx="200852" cy="196272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138428" y="4885944"/>
              <a:ext cx="567690" cy="736854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940308" y="5562600"/>
              <a:ext cx="493001" cy="470141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138428" y="5401056"/>
              <a:ext cx="567690" cy="736854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691387" y="1525041"/>
            <a:ext cx="6951345" cy="4396740"/>
          </a:xfrm>
          <a:prstGeom prst="rect">
            <a:avLst/>
          </a:prstGeom>
        </p:spPr>
        <p:txBody>
          <a:bodyPr vert="horz" wrap="square" lIns="0" tIns="100965" rIns="0" bIns="0" rtlCol="0">
            <a:spAutoFit/>
          </a:bodyPr>
          <a:lstStyle/>
          <a:p>
            <a:pPr marL="332740" indent="-320675">
              <a:lnSpc>
                <a:spcPct val="100000"/>
              </a:lnSpc>
              <a:spcBef>
                <a:spcPts val="795"/>
              </a:spcBef>
              <a:buClr>
                <a:srgbClr val="DD8046"/>
              </a:buClr>
              <a:buSzPct val="58928"/>
              <a:buFont typeface="Wingdings"/>
              <a:buChar char=""/>
              <a:tabLst>
                <a:tab pos="332740" algn="l"/>
                <a:tab pos="333375" algn="l"/>
              </a:tabLst>
            </a:pPr>
            <a:r>
              <a:rPr sz="2800" b="1" spc="-165" dirty="0">
                <a:solidFill>
                  <a:srgbClr val="003399"/>
                </a:solidFill>
                <a:latin typeface="Trebuchet MS"/>
                <a:cs typeface="Trebuchet MS"/>
              </a:rPr>
              <a:t>Simplest </a:t>
            </a:r>
            <a:r>
              <a:rPr sz="2800" b="1" spc="-375" dirty="0">
                <a:solidFill>
                  <a:srgbClr val="003399"/>
                </a:solidFill>
                <a:latin typeface="Trebuchet MS"/>
                <a:cs typeface="Trebuchet MS"/>
              </a:rPr>
              <a:t>T </a:t>
            </a:r>
            <a:r>
              <a:rPr sz="2800" spc="-165" dirty="0">
                <a:latin typeface="Arial"/>
                <a:cs typeface="Arial"/>
              </a:rPr>
              <a:t>: </a:t>
            </a:r>
            <a:r>
              <a:rPr sz="2800" spc="-125" dirty="0">
                <a:latin typeface="Arial"/>
                <a:cs typeface="Arial"/>
              </a:rPr>
              <a:t>operates </a:t>
            </a:r>
            <a:r>
              <a:rPr sz="2800" spc="-245" dirty="0">
                <a:latin typeface="Arial"/>
                <a:cs typeface="Arial"/>
              </a:rPr>
              <a:t>on </a:t>
            </a:r>
            <a:r>
              <a:rPr sz="2800" spc="-140" dirty="0">
                <a:latin typeface="Arial"/>
                <a:cs typeface="Arial"/>
              </a:rPr>
              <a:t>neighborhood </a:t>
            </a:r>
            <a:r>
              <a:rPr sz="2800" spc="-5" dirty="0">
                <a:latin typeface="Arial"/>
                <a:cs typeface="Arial"/>
              </a:rPr>
              <a:t>of</a:t>
            </a:r>
            <a:r>
              <a:rPr sz="2800" spc="25" dirty="0">
                <a:latin typeface="Arial"/>
                <a:cs typeface="Arial"/>
              </a:rPr>
              <a:t> </a:t>
            </a:r>
            <a:r>
              <a:rPr sz="2800" spc="-10" dirty="0">
                <a:latin typeface="Arial"/>
                <a:cs typeface="Arial"/>
              </a:rPr>
              <a:t>1x1</a:t>
            </a:r>
            <a:endParaRPr sz="2800">
              <a:latin typeface="Arial"/>
              <a:cs typeface="Arial"/>
            </a:endParaRPr>
          </a:p>
          <a:p>
            <a:pPr marL="332740" indent="-320675">
              <a:lnSpc>
                <a:spcPct val="100000"/>
              </a:lnSpc>
              <a:spcBef>
                <a:spcPts val="695"/>
              </a:spcBef>
              <a:buClr>
                <a:srgbClr val="DD8046"/>
              </a:buClr>
              <a:buSzPct val="58928"/>
              <a:buFont typeface="Wingdings"/>
              <a:buChar char=""/>
              <a:tabLst>
                <a:tab pos="332740" algn="l"/>
                <a:tab pos="333375" algn="l"/>
              </a:tabLst>
            </a:pPr>
            <a:r>
              <a:rPr sz="2800" spc="-295" dirty="0">
                <a:latin typeface="Arial"/>
                <a:cs typeface="Arial"/>
              </a:rPr>
              <a:t>Then, </a:t>
            </a:r>
            <a:r>
              <a:rPr sz="2800" spc="-20" dirty="0">
                <a:latin typeface="Arial"/>
                <a:cs typeface="Arial"/>
              </a:rPr>
              <a:t>it </a:t>
            </a:r>
            <a:r>
              <a:rPr sz="2800" spc="-250" dirty="0">
                <a:latin typeface="Arial"/>
                <a:cs typeface="Arial"/>
              </a:rPr>
              <a:t>becomes </a:t>
            </a:r>
            <a:r>
              <a:rPr sz="2800" b="1" spc="-180" dirty="0">
                <a:latin typeface="Trebuchet MS"/>
                <a:cs typeface="Trebuchet MS"/>
              </a:rPr>
              <a:t>intensity</a:t>
            </a:r>
            <a:r>
              <a:rPr sz="2800" b="1" spc="-575" dirty="0">
                <a:latin typeface="Trebuchet MS"/>
                <a:cs typeface="Trebuchet MS"/>
              </a:rPr>
              <a:t> </a:t>
            </a:r>
            <a:r>
              <a:rPr sz="2800" b="1" spc="-170" dirty="0">
                <a:latin typeface="Trebuchet MS"/>
                <a:cs typeface="Trebuchet MS"/>
              </a:rPr>
              <a:t>transformation</a:t>
            </a:r>
            <a:endParaRPr sz="2800">
              <a:latin typeface="Trebuchet MS"/>
              <a:cs typeface="Trebuchet MS"/>
            </a:endParaRPr>
          </a:p>
          <a:p>
            <a:pPr marL="332740" indent="-320675">
              <a:lnSpc>
                <a:spcPct val="100000"/>
              </a:lnSpc>
              <a:spcBef>
                <a:spcPts val="380"/>
              </a:spcBef>
              <a:buClr>
                <a:srgbClr val="DD8046"/>
              </a:buClr>
              <a:buSzPct val="60344"/>
              <a:buFont typeface="Wingdings"/>
              <a:buChar char=""/>
              <a:tabLst>
                <a:tab pos="333375" algn="l"/>
              </a:tabLst>
            </a:pPr>
            <a:r>
              <a:rPr sz="2900" b="1" i="1" dirty="0">
                <a:solidFill>
                  <a:srgbClr val="C00000"/>
                </a:solidFill>
                <a:latin typeface="Times New Roman"/>
                <a:cs typeface="Times New Roman"/>
              </a:rPr>
              <a:t>g </a:t>
            </a:r>
            <a:r>
              <a:rPr sz="2800" spc="-165" dirty="0">
                <a:latin typeface="Arial"/>
                <a:cs typeface="Arial"/>
              </a:rPr>
              <a:t>depends </a:t>
            </a:r>
            <a:r>
              <a:rPr sz="2800" spc="-245" dirty="0">
                <a:latin typeface="Arial"/>
                <a:cs typeface="Arial"/>
              </a:rPr>
              <a:t>on </a:t>
            </a:r>
            <a:r>
              <a:rPr sz="2800" spc="-125" dirty="0">
                <a:latin typeface="Arial"/>
                <a:cs typeface="Arial"/>
              </a:rPr>
              <a:t>only </a:t>
            </a:r>
            <a:r>
              <a:rPr sz="2800" spc="-170" dirty="0">
                <a:latin typeface="Arial"/>
                <a:cs typeface="Arial"/>
              </a:rPr>
              <a:t>the </a:t>
            </a:r>
            <a:r>
              <a:rPr sz="2800" spc="-150" dirty="0">
                <a:latin typeface="Arial"/>
                <a:cs typeface="Arial"/>
              </a:rPr>
              <a:t>value </a:t>
            </a:r>
            <a:r>
              <a:rPr sz="2800" spc="-5" dirty="0">
                <a:latin typeface="Arial"/>
                <a:cs typeface="Arial"/>
              </a:rPr>
              <a:t>of </a:t>
            </a:r>
            <a:r>
              <a:rPr sz="2900" b="1" i="1" dirty="0">
                <a:solidFill>
                  <a:srgbClr val="C00000"/>
                </a:solidFill>
                <a:latin typeface="Times New Roman"/>
                <a:cs typeface="Times New Roman"/>
              </a:rPr>
              <a:t>f </a:t>
            </a:r>
            <a:r>
              <a:rPr sz="2800" spc="-20" dirty="0">
                <a:latin typeface="Arial"/>
                <a:cs typeface="Arial"/>
              </a:rPr>
              <a:t>at</a:t>
            </a:r>
            <a:r>
              <a:rPr sz="2800" spc="455" dirty="0">
                <a:latin typeface="Arial"/>
                <a:cs typeface="Arial"/>
              </a:rPr>
              <a:t> </a:t>
            </a:r>
            <a:r>
              <a:rPr sz="2900" b="1" i="1" dirty="0">
                <a:solidFill>
                  <a:srgbClr val="C00000"/>
                </a:solidFill>
                <a:latin typeface="Times New Roman"/>
                <a:cs typeface="Times New Roman"/>
              </a:rPr>
              <a:t>(x,y)</a:t>
            </a:r>
            <a:endParaRPr sz="2900">
              <a:latin typeface="Times New Roman"/>
              <a:cs typeface="Times New Roman"/>
            </a:endParaRPr>
          </a:p>
          <a:p>
            <a:pPr marL="332740" marR="944880" indent="-320675">
              <a:lnSpc>
                <a:spcPts val="3010"/>
              </a:lnSpc>
              <a:spcBef>
                <a:spcPts val="855"/>
              </a:spcBef>
              <a:buClr>
                <a:srgbClr val="DD8046"/>
              </a:buClr>
              <a:buSzPct val="60344"/>
              <a:buFont typeface="Wingdings"/>
              <a:buChar char=""/>
              <a:tabLst>
                <a:tab pos="333375" algn="l"/>
              </a:tabLst>
            </a:pPr>
            <a:r>
              <a:rPr sz="2900" b="1" i="1" dirty="0">
                <a:solidFill>
                  <a:srgbClr val="C00000"/>
                </a:solidFill>
                <a:latin typeface="Times New Roman"/>
                <a:cs typeface="Times New Roman"/>
              </a:rPr>
              <a:t>T </a:t>
            </a:r>
            <a:r>
              <a:rPr sz="2800" spc="225" dirty="0">
                <a:latin typeface="Arial"/>
                <a:cs typeface="Arial"/>
              </a:rPr>
              <a:t>= </a:t>
            </a:r>
            <a:r>
              <a:rPr sz="2800" spc="-30" dirty="0">
                <a:latin typeface="Arial"/>
                <a:cs typeface="Arial"/>
              </a:rPr>
              <a:t>gray </a:t>
            </a:r>
            <a:r>
              <a:rPr sz="2800" spc="-120" dirty="0">
                <a:latin typeface="Arial"/>
                <a:cs typeface="Arial"/>
              </a:rPr>
              <a:t>level </a:t>
            </a:r>
            <a:r>
              <a:rPr sz="2800" spc="-114" dirty="0">
                <a:latin typeface="Arial"/>
                <a:cs typeface="Arial"/>
              </a:rPr>
              <a:t>(or </a:t>
            </a:r>
            <a:r>
              <a:rPr sz="2800" spc="-155" dirty="0">
                <a:latin typeface="Arial"/>
                <a:cs typeface="Arial"/>
              </a:rPr>
              <a:t>intensity </a:t>
            </a:r>
            <a:r>
              <a:rPr sz="2800" spc="-85" dirty="0">
                <a:latin typeface="Arial"/>
                <a:cs typeface="Arial"/>
              </a:rPr>
              <a:t>or </a:t>
            </a:r>
            <a:r>
              <a:rPr sz="2800" spc="-135" dirty="0">
                <a:latin typeface="Arial"/>
                <a:cs typeface="Arial"/>
              </a:rPr>
              <a:t>mapping)  transformation</a:t>
            </a:r>
            <a:r>
              <a:rPr sz="2800" spc="5" dirty="0">
                <a:latin typeface="Arial"/>
                <a:cs typeface="Arial"/>
              </a:rPr>
              <a:t> </a:t>
            </a:r>
            <a:r>
              <a:rPr sz="2800" spc="-170" dirty="0">
                <a:latin typeface="Arial"/>
                <a:cs typeface="Arial"/>
              </a:rPr>
              <a:t>function</a:t>
            </a:r>
            <a:endParaRPr sz="2800">
              <a:latin typeface="Arial"/>
              <a:cs typeface="Arial"/>
            </a:endParaRPr>
          </a:p>
          <a:p>
            <a:pPr marL="1041400" algn="ctr">
              <a:lnSpc>
                <a:spcPct val="100000"/>
              </a:lnSpc>
              <a:spcBef>
                <a:spcPts val="390"/>
              </a:spcBef>
            </a:pPr>
            <a:r>
              <a:rPr sz="2800" b="1" i="1" spc="-5" dirty="0">
                <a:solidFill>
                  <a:srgbClr val="C00000"/>
                </a:solidFill>
                <a:latin typeface="Times New Roman"/>
                <a:cs typeface="Times New Roman"/>
              </a:rPr>
              <a:t>s = T(r)</a:t>
            </a:r>
            <a:endParaRPr sz="2800">
              <a:latin typeface="Times New Roman"/>
              <a:cs typeface="Times New Roman"/>
            </a:endParaRPr>
          </a:p>
          <a:p>
            <a:pPr marL="332740" indent="-320675">
              <a:lnSpc>
                <a:spcPct val="100000"/>
              </a:lnSpc>
              <a:spcBef>
                <a:spcPts val="305"/>
              </a:spcBef>
              <a:buClr>
                <a:srgbClr val="DD8046"/>
              </a:buClr>
              <a:buSzPct val="58928"/>
              <a:buFont typeface="Wingdings"/>
              <a:buChar char=""/>
              <a:tabLst>
                <a:tab pos="332740" algn="l"/>
                <a:tab pos="333375" algn="l"/>
              </a:tabLst>
            </a:pPr>
            <a:r>
              <a:rPr sz="2800" spc="-100" dirty="0">
                <a:latin typeface="Arial"/>
                <a:cs typeface="Arial"/>
              </a:rPr>
              <a:t>Where</a:t>
            </a:r>
            <a:endParaRPr sz="2800">
              <a:latin typeface="Arial"/>
              <a:cs typeface="Arial"/>
            </a:endParaRPr>
          </a:p>
          <a:p>
            <a:pPr marL="652780" lvl="1" indent="-274955">
              <a:lnSpc>
                <a:spcPct val="100000"/>
              </a:lnSpc>
              <a:spcBef>
                <a:spcPts val="260"/>
              </a:spcBef>
              <a:buClr>
                <a:srgbClr val="93B6D2"/>
              </a:buClr>
              <a:buSzPct val="69230"/>
              <a:buFont typeface="Arial"/>
              <a:buChar char=""/>
              <a:tabLst>
                <a:tab pos="653415" algn="l"/>
              </a:tabLst>
            </a:pPr>
            <a:r>
              <a:rPr sz="2600" b="1" i="1" dirty="0">
                <a:solidFill>
                  <a:srgbClr val="C00000"/>
                </a:solidFill>
                <a:latin typeface="Times New Roman"/>
                <a:cs typeface="Times New Roman"/>
              </a:rPr>
              <a:t>r </a:t>
            </a:r>
            <a:r>
              <a:rPr sz="2400" spc="195" dirty="0">
                <a:latin typeface="Arial"/>
                <a:cs typeface="Arial"/>
              </a:rPr>
              <a:t>= </a:t>
            </a:r>
            <a:r>
              <a:rPr sz="2400" spc="-30" dirty="0">
                <a:latin typeface="Arial"/>
                <a:cs typeface="Arial"/>
              </a:rPr>
              <a:t>gray </a:t>
            </a:r>
            <a:r>
              <a:rPr sz="2400" spc="-100" dirty="0">
                <a:latin typeface="Arial"/>
                <a:cs typeface="Arial"/>
              </a:rPr>
              <a:t>level </a:t>
            </a:r>
            <a:r>
              <a:rPr sz="2400" spc="-5" dirty="0">
                <a:latin typeface="Arial"/>
                <a:cs typeface="Arial"/>
              </a:rPr>
              <a:t>of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3200" b="1" i="1" dirty="0">
                <a:solidFill>
                  <a:srgbClr val="C00000"/>
                </a:solidFill>
                <a:latin typeface="Times New Roman"/>
                <a:cs typeface="Times New Roman"/>
              </a:rPr>
              <a:t>f(x,y)</a:t>
            </a:r>
            <a:endParaRPr sz="3200">
              <a:latin typeface="Times New Roman"/>
              <a:cs typeface="Times New Roman"/>
            </a:endParaRPr>
          </a:p>
          <a:p>
            <a:pPr marL="652780" lvl="1" indent="-274955">
              <a:lnSpc>
                <a:spcPct val="100000"/>
              </a:lnSpc>
              <a:spcBef>
                <a:spcPts val="215"/>
              </a:spcBef>
              <a:buClr>
                <a:srgbClr val="93B6D2"/>
              </a:buClr>
              <a:buSzPct val="69230"/>
              <a:buFont typeface="Arial"/>
              <a:buChar char=""/>
              <a:tabLst>
                <a:tab pos="653415" algn="l"/>
              </a:tabLst>
            </a:pPr>
            <a:r>
              <a:rPr sz="2600" b="1" i="1" dirty="0">
                <a:solidFill>
                  <a:srgbClr val="C00000"/>
                </a:solidFill>
                <a:latin typeface="Times New Roman"/>
                <a:cs typeface="Times New Roman"/>
              </a:rPr>
              <a:t>s </a:t>
            </a:r>
            <a:r>
              <a:rPr sz="2400" spc="200" dirty="0">
                <a:latin typeface="Arial"/>
                <a:cs typeface="Arial"/>
              </a:rPr>
              <a:t>= </a:t>
            </a:r>
            <a:r>
              <a:rPr sz="2400" spc="-30" dirty="0">
                <a:latin typeface="Arial"/>
                <a:cs typeface="Arial"/>
              </a:rPr>
              <a:t>gray </a:t>
            </a:r>
            <a:r>
              <a:rPr sz="2400" spc="-100" dirty="0">
                <a:latin typeface="Arial"/>
                <a:cs typeface="Arial"/>
              </a:rPr>
              <a:t>level </a:t>
            </a:r>
            <a:r>
              <a:rPr sz="2400" spc="-5" dirty="0">
                <a:latin typeface="Arial"/>
                <a:cs typeface="Arial"/>
              </a:rPr>
              <a:t>of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3200" b="1" i="1" dirty="0">
                <a:solidFill>
                  <a:srgbClr val="C00000"/>
                </a:solidFill>
                <a:latin typeface="Times New Roman"/>
                <a:cs typeface="Times New Roman"/>
              </a:rPr>
              <a:t>g(x,y)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4648200" y="4648200"/>
            <a:ext cx="4258056" cy="1763268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91387" y="344170"/>
            <a:ext cx="641413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270" dirty="0">
                <a:solidFill>
                  <a:srgbClr val="003399"/>
                </a:solidFill>
                <a:latin typeface="Trebuchet MS"/>
                <a:cs typeface="Trebuchet MS"/>
              </a:rPr>
              <a:t>Intensity </a:t>
            </a:r>
            <a:r>
              <a:rPr sz="4400" spc="-265" dirty="0">
                <a:solidFill>
                  <a:srgbClr val="003399"/>
                </a:solidFill>
                <a:latin typeface="Trebuchet MS"/>
                <a:cs typeface="Trebuchet MS"/>
              </a:rPr>
              <a:t>Transformation</a:t>
            </a:r>
            <a:r>
              <a:rPr sz="4400" spc="-150" dirty="0">
                <a:solidFill>
                  <a:srgbClr val="003399"/>
                </a:solidFill>
                <a:latin typeface="Trebuchet MS"/>
                <a:cs typeface="Trebuchet MS"/>
              </a:rPr>
              <a:t> </a:t>
            </a:r>
            <a:r>
              <a:rPr sz="4400" spc="1170" dirty="0">
                <a:solidFill>
                  <a:srgbClr val="003399"/>
                </a:solidFill>
                <a:latin typeface="Trebuchet MS"/>
                <a:cs typeface="Trebuchet MS"/>
              </a:rPr>
              <a:t>…</a:t>
            </a:r>
            <a:endParaRPr sz="44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64540" y="1688719"/>
            <a:ext cx="7179309" cy="9099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32740" marR="5080" indent="-320675">
              <a:lnSpc>
                <a:spcPct val="100000"/>
              </a:lnSpc>
              <a:spcBef>
                <a:spcPts val="105"/>
              </a:spcBef>
              <a:buClr>
                <a:srgbClr val="DD8046"/>
              </a:buClr>
              <a:buSzPct val="60344"/>
              <a:buFont typeface="Wingdings"/>
              <a:buChar char=""/>
              <a:tabLst>
                <a:tab pos="333375" algn="l"/>
              </a:tabLst>
            </a:pPr>
            <a:r>
              <a:rPr sz="2900" spc="-335" dirty="0">
                <a:latin typeface="Arial"/>
                <a:cs typeface="Arial"/>
              </a:rPr>
              <a:t>The </a:t>
            </a:r>
            <a:r>
              <a:rPr sz="2900" spc="-25" dirty="0">
                <a:latin typeface="Arial"/>
                <a:cs typeface="Arial"/>
              </a:rPr>
              <a:t>gray </a:t>
            </a:r>
            <a:r>
              <a:rPr sz="2900" spc="-120" dirty="0">
                <a:latin typeface="Arial"/>
                <a:cs typeface="Arial"/>
              </a:rPr>
              <a:t>level </a:t>
            </a:r>
            <a:r>
              <a:rPr sz="2900" spc="-114" dirty="0">
                <a:latin typeface="Arial"/>
                <a:cs typeface="Arial"/>
              </a:rPr>
              <a:t>below </a:t>
            </a:r>
            <a:r>
              <a:rPr sz="2900" b="1" spc="-195" dirty="0">
                <a:solidFill>
                  <a:srgbClr val="C00000"/>
                </a:solidFill>
                <a:latin typeface="Trebuchet MS"/>
                <a:cs typeface="Trebuchet MS"/>
              </a:rPr>
              <a:t>m </a:t>
            </a:r>
            <a:r>
              <a:rPr sz="2900" spc="-55" dirty="0">
                <a:latin typeface="Arial"/>
                <a:cs typeface="Arial"/>
              </a:rPr>
              <a:t>are </a:t>
            </a:r>
            <a:r>
              <a:rPr sz="2900" spc="-110" dirty="0">
                <a:latin typeface="Arial"/>
                <a:cs typeface="Arial"/>
              </a:rPr>
              <a:t>darkened </a:t>
            </a:r>
            <a:r>
              <a:rPr sz="2900" spc="-125" dirty="0">
                <a:latin typeface="Arial"/>
                <a:cs typeface="Arial"/>
              </a:rPr>
              <a:t>and </a:t>
            </a:r>
            <a:r>
              <a:rPr sz="2900" spc="-175" dirty="0">
                <a:latin typeface="Arial"/>
                <a:cs typeface="Arial"/>
              </a:rPr>
              <a:t>the  </a:t>
            </a:r>
            <a:r>
              <a:rPr sz="2900" spc="-180" dirty="0">
                <a:latin typeface="Arial"/>
                <a:cs typeface="Arial"/>
              </a:rPr>
              <a:t>levels </a:t>
            </a:r>
            <a:r>
              <a:rPr sz="2900" spc="-120" dirty="0">
                <a:latin typeface="Arial"/>
                <a:cs typeface="Arial"/>
              </a:rPr>
              <a:t>above </a:t>
            </a:r>
            <a:r>
              <a:rPr sz="2900" b="1" spc="-195" dirty="0">
                <a:solidFill>
                  <a:srgbClr val="C00000"/>
                </a:solidFill>
                <a:latin typeface="Trebuchet MS"/>
                <a:cs typeface="Trebuchet MS"/>
              </a:rPr>
              <a:t>m </a:t>
            </a:r>
            <a:r>
              <a:rPr sz="2900" spc="-55" dirty="0">
                <a:latin typeface="Arial"/>
                <a:cs typeface="Arial"/>
              </a:rPr>
              <a:t>are</a:t>
            </a:r>
            <a:r>
              <a:rPr sz="2900" spc="365" dirty="0">
                <a:latin typeface="Arial"/>
                <a:cs typeface="Arial"/>
              </a:rPr>
              <a:t> </a:t>
            </a:r>
            <a:r>
              <a:rPr sz="2900" spc="-114" dirty="0">
                <a:latin typeface="Arial"/>
                <a:cs typeface="Arial"/>
              </a:rPr>
              <a:t>brightened.</a:t>
            </a:r>
            <a:endParaRPr sz="29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335800" y="3009020"/>
            <a:ext cx="4510799" cy="33648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91387" y="344170"/>
            <a:ext cx="641413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270" dirty="0">
                <a:solidFill>
                  <a:srgbClr val="003399"/>
                </a:solidFill>
                <a:latin typeface="Trebuchet MS"/>
                <a:cs typeface="Trebuchet MS"/>
              </a:rPr>
              <a:t>Intensity </a:t>
            </a:r>
            <a:r>
              <a:rPr sz="4400" spc="-265" dirty="0">
                <a:solidFill>
                  <a:srgbClr val="003399"/>
                </a:solidFill>
                <a:latin typeface="Trebuchet MS"/>
                <a:cs typeface="Trebuchet MS"/>
              </a:rPr>
              <a:t>Transformation</a:t>
            </a:r>
            <a:r>
              <a:rPr sz="4400" spc="-150" dirty="0">
                <a:solidFill>
                  <a:srgbClr val="003399"/>
                </a:solidFill>
                <a:latin typeface="Trebuchet MS"/>
                <a:cs typeface="Trebuchet MS"/>
              </a:rPr>
              <a:t> </a:t>
            </a:r>
            <a:r>
              <a:rPr sz="4400" spc="1170" dirty="0">
                <a:solidFill>
                  <a:srgbClr val="003399"/>
                </a:solidFill>
                <a:latin typeface="Trebuchet MS"/>
                <a:cs typeface="Trebuchet MS"/>
              </a:rPr>
              <a:t>…</a:t>
            </a:r>
            <a:endParaRPr sz="44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91387" y="1540205"/>
            <a:ext cx="7730490" cy="1526540"/>
          </a:xfrm>
          <a:prstGeom prst="rect">
            <a:avLst/>
          </a:prstGeom>
        </p:spPr>
        <p:txBody>
          <a:bodyPr vert="horz" wrap="square" lIns="0" tIns="92710" rIns="0" bIns="0" rtlCol="0">
            <a:spAutoFit/>
          </a:bodyPr>
          <a:lstStyle/>
          <a:p>
            <a:pPr marL="332740" marR="5080" indent="-320675">
              <a:lnSpc>
                <a:spcPct val="80000"/>
              </a:lnSpc>
              <a:spcBef>
                <a:spcPts val="730"/>
              </a:spcBef>
              <a:buClr>
                <a:srgbClr val="DD8046"/>
              </a:buClr>
              <a:buSzPct val="59615"/>
              <a:buFont typeface="Wingdings"/>
              <a:buChar char=""/>
              <a:tabLst>
                <a:tab pos="332740" algn="l"/>
                <a:tab pos="333375" algn="l"/>
              </a:tabLst>
            </a:pPr>
            <a:r>
              <a:rPr sz="2600" b="1" spc="-160" dirty="0">
                <a:solidFill>
                  <a:srgbClr val="003399"/>
                </a:solidFill>
                <a:latin typeface="Trebuchet MS"/>
                <a:cs typeface="Trebuchet MS"/>
              </a:rPr>
              <a:t>Limiting </a:t>
            </a:r>
            <a:r>
              <a:rPr sz="2600" b="1" spc="-165" dirty="0">
                <a:solidFill>
                  <a:srgbClr val="003399"/>
                </a:solidFill>
                <a:latin typeface="Trebuchet MS"/>
                <a:cs typeface="Trebuchet MS"/>
              </a:rPr>
              <a:t>case: </a:t>
            </a:r>
            <a:r>
              <a:rPr sz="2600" spc="-229" dirty="0">
                <a:latin typeface="Arial"/>
                <a:cs typeface="Arial"/>
              </a:rPr>
              <a:t>Produces </a:t>
            </a:r>
            <a:r>
              <a:rPr sz="2600" spc="-10" dirty="0">
                <a:latin typeface="Arial"/>
                <a:cs typeface="Arial"/>
              </a:rPr>
              <a:t>a </a:t>
            </a:r>
            <a:r>
              <a:rPr sz="2600" spc="-55" dirty="0">
                <a:latin typeface="Arial"/>
                <a:cs typeface="Arial"/>
              </a:rPr>
              <a:t>binary </a:t>
            </a:r>
            <a:r>
              <a:rPr sz="2600" spc="-135" dirty="0">
                <a:latin typeface="Arial"/>
                <a:cs typeface="Arial"/>
              </a:rPr>
              <a:t>image </a:t>
            </a:r>
            <a:r>
              <a:rPr sz="2600" spc="-130" dirty="0">
                <a:latin typeface="Arial"/>
                <a:cs typeface="Arial"/>
              </a:rPr>
              <a:t>(two </a:t>
            </a:r>
            <a:r>
              <a:rPr sz="2600" spc="-114" dirty="0">
                <a:latin typeface="Arial"/>
                <a:cs typeface="Arial"/>
              </a:rPr>
              <a:t>level) </a:t>
            </a:r>
            <a:r>
              <a:rPr sz="2600" spc="-120" dirty="0">
                <a:latin typeface="Arial"/>
                <a:cs typeface="Arial"/>
              </a:rPr>
              <a:t>from  </a:t>
            </a:r>
            <a:r>
              <a:rPr sz="2600" spc="-135" dirty="0">
                <a:latin typeface="Arial"/>
                <a:cs typeface="Arial"/>
              </a:rPr>
              <a:t>input </a:t>
            </a:r>
            <a:r>
              <a:rPr sz="2600" spc="-130" dirty="0">
                <a:latin typeface="Arial"/>
                <a:cs typeface="Arial"/>
              </a:rPr>
              <a:t>image </a:t>
            </a:r>
            <a:r>
              <a:rPr sz="2600" spc="-110" dirty="0">
                <a:latin typeface="Arial"/>
                <a:cs typeface="Arial"/>
              </a:rPr>
              <a:t>and </a:t>
            </a:r>
            <a:r>
              <a:rPr sz="2600" spc="-160" dirty="0">
                <a:latin typeface="Arial"/>
                <a:cs typeface="Arial"/>
              </a:rPr>
              <a:t>the function </a:t>
            </a:r>
            <a:r>
              <a:rPr sz="2600" spc="-225" dirty="0">
                <a:latin typeface="Arial"/>
                <a:cs typeface="Arial"/>
              </a:rPr>
              <a:t>is known as </a:t>
            </a:r>
            <a:r>
              <a:rPr sz="2600" spc="-180" dirty="0">
                <a:latin typeface="Arial"/>
                <a:cs typeface="Arial"/>
              </a:rPr>
              <a:t>Thresholding  </a:t>
            </a:r>
            <a:r>
              <a:rPr sz="2600" spc="-160" dirty="0">
                <a:latin typeface="Arial"/>
                <a:cs typeface="Arial"/>
              </a:rPr>
              <a:t>function</a:t>
            </a:r>
            <a:endParaRPr sz="2600">
              <a:latin typeface="Arial"/>
              <a:cs typeface="Arial"/>
            </a:endParaRPr>
          </a:p>
          <a:p>
            <a:pPr marL="427355">
              <a:lnSpc>
                <a:spcPct val="100000"/>
              </a:lnSpc>
              <a:spcBef>
                <a:spcPts val="575"/>
              </a:spcBef>
              <a:tabLst>
                <a:tab pos="1504950" algn="l"/>
                <a:tab pos="2419350" algn="l"/>
              </a:tabLst>
            </a:pPr>
            <a:r>
              <a:rPr sz="2600" b="1" spc="-95" dirty="0">
                <a:solidFill>
                  <a:srgbClr val="C00000"/>
                </a:solidFill>
                <a:latin typeface="Trebuchet MS"/>
                <a:cs typeface="Trebuchet MS"/>
              </a:rPr>
              <a:t>g(x,y)	</a:t>
            </a:r>
            <a:r>
              <a:rPr sz="2600" b="1" spc="215" dirty="0">
                <a:solidFill>
                  <a:srgbClr val="C00000"/>
                </a:solidFill>
                <a:latin typeface="Trebuchet MS"/>
                <a:cs typeface="Trebuchet MS"/>
              </a:rPr>
              <a:t>=</a:t>
            </a:r>
            <a:r>
              <a:rPr sz="2600" b="1" spc="125" dirty="0">
                <a:solidFill>
                  <a:srgbClr val="C00000"/>
                </a:solidFill>
                <a:latin typeface="Trebuchet MS"/>
                <a:cs typeface="Trebuchet MS"/>
              </a:rPr>
              <a:t> </a:t>
            </a:r>
            <a:r>
              <a:rPr sz="2600" b="1" spc="-325" dirty="0">
                <a:solidFill>
                  <a:srgbClr val="C00000"/>
                </a:solidFill>
                <a:latin typeface="Trebuchet MS"/>
                <a:cs typeface="Trebuchet MS"/>
              </a:rPr>
              <a:t>L	</a:t>
            </a:r>
            <a:r>
              <a:rPr sz="2600" b="1" spc="-125" dirty="0">
                <a:solidFill>
                  <a:srgbClr val="C00000"/>
                </a:solidFill>
                <a:latin typeface="Trebuchet MS"/>
                <a:cs typeface="Trebuchet MS"/>
              </a:rPr>
              <a:t>if </a:t>
            </a:r>
            <a:r>
              <a:rPr sz="2600" b="1" spc="-130" dirty="0">
                <a:solidFill>
                  <a:srgbClr val="C00000"/>
                </a:solidFill>
                <a:latin typeface="Trebuchet MS"/>
                <a:cs typeface="Trebuchet MS"/>
              </a:rPr>
              <a:t>f(x,y) </a:t>
            </a:r>
            <a:r>
              <a:rPr sz="2600" b="1" spc="215" dirty="0">
                <a:solidFill>
                  <a:srgbClr val="C00000"/>
                </a:solidFill>
                <a:latin typeface="Trebuchet MS"/>
                <a:cs typeface="Trebuchet MS"/>
              </a:rPr>
              <a:t>&gt;</a:t>
            </a:r>
            <a:r>
              <a:rPr sz="2600" b="1" spc="110" dirty="0">
                <a:solidFill>
                  <a:srgbClr val="C00000"/>
                </a:solidFill>
                <a:latin typeface="Trebuchet MS"/>
                <a:cs typeface="Trebuchet MS"/>
              </a:rPr>
              <a:t> </a:t>
            </a:r>
            <a:r>
              <a:rPr sz="2600" b="1" spc="-229" dirty="0">
                <a:solidFill>
                  <a:srgbClr val="C00000"/>
                </a:solidFill>
                <a:latin typeface="Trebuchet MS"/>
                <a:cs typeface="Trebuchet MS"/>
              </a:rPr>
              <a:t>m,</a:t>
            </a:r>
            <a:endParaRPr sz="26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435222" y="3113913"/>
            <a:ext cx="1982470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624205" algn="l"/>
              </a:tabLst>
            </a:pPr>
            <a:r>
              <a:rPr sz="2600" b="1" spc="-145" dirty="0">
                <a:solidFill>
                  <a:srgbClr val="C00000"/>
                </a:solidFill>
                <a:latin typeface="Trebuchet MS"/>
                <a:cs typeface="Trebuchet MS"/>
              </a:rPr>
              <a:t>0	</a:t>
            </a:r>
            <a:r>
              <a:rPr sz="2600" b="1" spc="-170" dirty="0">
                <a:solidFill>
                  <a:srgbClr val="C00000"/>
                </a:solidFill>
                <a:latin typeface="Trebuchet MS"/>
                <a:cs typeface="Trebuchet MS"/>
              </a:rPr>
              <a:t>otherwise</a:t>
            </a:r>
            <a:endParaRPr sz="2600">
              <a:latin typeface="Trebuchet MS"/>
              <a:cs typeface="Trebuchet MS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112636" y="3491484"/>
            <a:ext cx="7366634" cy="2949575"/>
            <a:chOff x="1112636" y="3491484"/>
            <a:chExt cx="7366634" cy="2949575"/>
          </a:xfrm>
        </p:grpSpPr>
        <p:sp>
          <p:nvSpPr>
            <p:cNvPr id="6" name="object 6"/>
            <p:cNvSpPr/>
            <p:nvPr/>
          </p:nvSpPr>
          <p:spPr>
            <a:xfrm>
              <a:off x="1112636" y="3922402"/>
              <a:ext cx="7366538" cy="251839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753987" y="3491484"/>
              <a:ext cx="567690" cy="703580"/>
            </a:xfrm>
            <a:custGeom>
              <a:avLst/>
              <a:gdLst/>
              <a:ahLst/>
              <a:cxnLst/>
              <a:rect l="l" t="t" r="r" b="b"/>
              <a:pathLst>
                <a:path w="567690" h="703579">
                  <a:moveTo>
                    <a:pt x="31877" y="655954"/>
                  </a:moveTo>
                  <a:lnTo>
                    <a:pt x="0" y="695578"/>
                  </a:lnTo>
                  <a:lnTo>
                    <a:pt x="9906" y="703452"/>
                  </a:lnTo>
                  <a:lnTo>
                    <a:pt x="41783" y="663955"/>
                  </a:lnTo>
                  <a:lnTo>
                    <a:pt x="31877" y="655954"/>
                  </a:lnTo>
                  <a:close/>
                </a:path>
                <a:path w="567690" h="703579">
                  <a:moveTo>
                    <a:pt x="87503" y="586613"/>
                  </a:moveTo>
                  <a:lnTo>
                    <a:pt x="55753" y="626236"/>
                  </a:lnTo>
                  <a:lnTo>
                    <a:pt x="65659" y="634238"/>
                  </a:lnTo>
                  <a:lnTo>
                    <a:pt x="97409" y="594613"/>
                  </a:lnTo>
                  <a:lnTo>
                    <a:pt x="87503" y="586613"/>
                  </a:lnTo>
                  <a:close/>
                </a:path>
                <a:path w="567690" h="703579">
                  <a:moveTo>
                    <a:pt x="143256" y="517397"/>
                  </a:moveTo>
                  <a:lnTo>
                    <a:pt x="111379" y="557021"/>
                  </a:lnTo>
                  <a:lnTo>
                    <a:pt x="121285" y="564895"/>
                  </a:lnTo>
                  <a:lnTo>
                    <a:pt x="153162" y="525271"/>
                  </a:lnTo>
                  <a:lnTo>
                    <a:pt x="143256" y="517397"/>
                  </a:lnTo>
                  <a:close/>
                </a:path>
                <a:path w="567690" h="703579">
                  <a:moveTo>
                    <a:pt x="198882" y="448055"/>
                  </a:moveTo>
                  <a:lnTo>
                    <a:pt x="167132" y="487679"/>
                  </a:lnTo>
                  <a:lnTo>
                    <a:pt x="177038" y="495680"/>
                  </a:lnTo>
                  <a:lnTo>
                    <a:pt x="208788" y="456056"/>
                  </a:lnTo>
                  <a:lnTo>
                    <a:pt x="198882" y="448055"/>
                  </a:lnTo>
                  <a:close/>
                </a:path>
                <a:path w="567690" h="703579">
                  <a:moveTo>
                    <a:pt x="254635" y="378840"/>
                  </a:moveTo>
                  <a:lnTo>
                    <a:pt x="222758" y="418338"/>
                  </a:lnTo>
                  <a:lnTo>
                    <a:pt x="232664" y="426338"/>
                  </a:lnTo>
                  <a:lnTo>
                    <a:pt x="264541" y="386714"/>
                  </a:lnTo>
                  <a:lnTo>
                    <a:pt x="254635" y="378840"/>
                  </a:lnTo>
                  <a:close/>
                </a:path>
                <a:path w="567690" h="703579">
                  <a:moveTo>
                    <a:pt x="310388" y="309498"/>
                  </a:moveTo>
                  <a:lnTo>
                    <a:pt x="278511" y="349122"/>
                  </a:lnTo>
                  <a:lnTo>
                    <a:pt x="288417" y="357123"/>
                  </a:lnTo>
                  <a:lnTo>
                    <a:pt x="320294" y="317499"/>
                  </a:lnTo>
                  <a:lnTo>
                    <a:pt x="310388" y="309498"/>
                  </a:lnTo>
                  <a:close/>
                </a:path>
                <a:path w="567690" h="703579">
                  <a:moveTo>
                    <a:pt x="366014" y="240283"/>
                  </a:moveTo>
                  <a:lnTo>
                    <a:pt x="334264" y="279780"/>
                  </a:lnTo>
                  <a:lnTo>
                    <a:pt x="344043" y="287781"/>
                  </a:lnTo>
                  <a:lnTo>
                    <a:pt x="375920" y="248157"/>
                  </a:lnTo>
                  <a:lnTo>
                    <a:pt x="366014" y="240283"/>
                  </a:lnTo>
                  <a:close/>
                </a:path>
                <a:path w="567690" h="703579">
                  <a:moveTo>
                    <a:pt x="421767" y="170941"/>
                  </a:moveTo>
                  <a:lnTo>
                    <a:pt x="389890" y="210565"/>
                  </a:lnTo>
                  <a:lnTo>
                    <a:pt x="399796" y="218439"/>
                  </a:lnTo>
                  <a:lnTo>
                    <a:pt x="431673" y="178942"/>
                  </a:lnTo>
                  <a:lnTo>
                    <a:pt x="421767" y="170941"/>
                  </a:lnTo>
                  <a:close/>
                </a:path>
                <a:path w="567690" h="703579">
                  <a:moveTo>
                    <a:pt x="477393" y="101600"/>
                  </a:moveTo>
                  <a:lnTo>
                    <a:pt x="445643" y="141223"/>
                  </a:lnTo>
                  <a:lnTo>
                    <a:pt x="455549" y="149224"/>
                  </a:lnTo>
                  <a:lnTo>
                    <a:pt x="487299" y="109600"/>
                  </a:lnTo>
                  <a:lnTo>
                    <a:pt x="477393" y="101600"/>
                  </a:lnTo>
                  <a:close/>
                </a:path>
                <a:path w="567690" h="703579">
                  <a:moveTo>
                    <a:pt x="557467" y="45465"/>
                  </a:moveTo>
                  <a:lnTo>
                    <a:pt x="522605" y="45465"/>
                  </a:lnTo>
                  <a:lnTo>
                    <a:pt x="532511" y="53466"/>
                  </a:lnTo>
                  <a:lnTo>
                    <a:pt x="524489" y="63398"/>
                  </a:lnTo>
                  <a:lnTo>
                    <a:pt x="549275" y="83312"/>
                  </a:lnTo>
                  <a:lnTo>
                    <a:pt x="557467" y="45465"/>
                  </a:lnTo>
                  <a:close/>
                </a:path>
                <a:path w="567690" h="703579">
                  <a:moveTo>
                    <a:pt x="514585" y="55442"/>
                  </a:moveTo>
                  <a:lnTo>
                    <a:pt x="501269" y="72008"/>
                  </a:lnTo>
                  <a:lnTo>
                    <a:pt x="511175" y="79882"/>
                  </a:lnTo>
                  <a:lnTo>
                    <a:pt x="524489" y="63398"/>
                  </a:lnTo>
                  <a:lnTo>
                    <a:pt x="514585" y="55442"/>
                  </a:lnTo>
                  <a:close/>
                </a:path>
                <a:path w="567690" h="703579">
                  <a:moveTo>
                    <a:pt x="522605" y="45465"/>
                  </a:moveTo>
                  <a:lnTo>
                    <a:pt x="514585" y="55442"/>
                  </a:lnTo>
                  <a:lnTo>
                    <a:pt x="524489" y="63398"/>
                  </a:lnTo>
                  <a:lnTo>
                    <a:pt x="532511" y="53466"/>
                  </a:lnTo>
                  <a:lnTo>
                    <a:pt x="522605" y="45465"/>
                  </a:lnTo>
                  <a:close/>
                </a:path>
                <a:path w="567690" h="703579">
                  <a:moveTo>
                    <a:pt x="567309" y="0"/>
                  </a:moveTo>
                  <a:lnTo>
                    <a:pt x="489839" y="35560"/>
                  </a:lnTo>
                  <a:lnTo>
                    <a:pt x="514585" y="55442"/>
                  </a:lnTo>
                  <a:lnTo>
                    <a:pt x="522605" y="45465"/>
                  </a:lnTo>
                  <a:lnTo>
                    <a:pt x="557467" y="45465"/>
                  </a:lnTo>
                  <a:lnTo>
                    <a:pt x="567309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6305803" y="3104515"/>
            <a:ext cx="24657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95" dirty="0">
                <a:latin typeface="Trebuchet MS"/>
                <a:cs typeface="Trebuchet MS"/>
              </a:rPr>
              <a:t>Converts </a:t>
            </a:r>
            <a:r>
              <a:rPr sz="1800" b="1" spc="-155" dirty="0">
                <a:latin typeface="Trebuchet MS"/>
                <a:cs typeface="Trebuchet MS"/>
              </a:rPr>
              <a:t>to </a:t>
            </a:r>
            <a:r>
              <a:rPr sz="1800" b="1" spc="-100" dirty="0">
                <a:latin typeface="Trebuchet MS"/>
                <a:cs typeface="Trebuchet MS"/>
              </a:rPr>
              <a:t>black </a:t>
            </a:r>
            <a:r>
              <a:rPr sz="1800" b="1" spc="-135" dirty="0">
                <a:latin typeface="Trebuchet MS"/>
                <a:cs typeface="Trebuchet MS"/>
              </a:rPr>
              <a:t>&amp;</a:t>
            </a:r>
            <a:r>
              <a:rPr sz="1800" b="1" spc="-55" dirty="0">
                <a:latin typeface="Trebuchet MS"/>
                <a:cs typeface="Trebuchet MS"/>
              </a:rPr>
              <a:t> </a:t>
            </a:r>
            <a:r>
              <a:rPr sz="1800" b="1" spc="-120" dirty="0">
                <a:latin typeface="Trebuchet MS"/>
                <a:cs typeface="Trebuchet MS"/>
              </a:rPr>
              <a:t>white</a:t>
            </a:r>
            <a:endParaRPr sz="1800">
              <a:latin typeface="Trebuchet MS"/>
              <a:cs typeface="Trebuchet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5558" y="411226"/>
            <a:ext cx="770699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60" dirty="0">
                <a:solidFill>
                  <a:srgbClr val="003399"/>
                </a:solidFill>
                <a:latin typeface="Trebuchet MS"/>
                <a:cs typeface="Trebuchet MS"/>
              </a:rPr>
              <a:t>Basic </a:t>
            </a:r>
            <a:r>
              <a:rPr sz="3600" spc="-225" dirty="0">
                <a:solidFill>
                  <a:srgbClr val="003399"/>
                </a:solidFill>
                <a:latin typeface="Trebuchet MS"/>
                <a:cs typeface="Trebuchet MS"/>
              </a:rPr>
              <a:t>Intensity </a:t>
            </a:r>
            <a:r>
              <a:rPr sz="3600" spc="-220" dirty="0">
                <a:solidFill>
                  <a:srgbClr val="003399"/>
                </a:solidFill>
                <a:latin typeface="Trebuchet MS"/>
                <a:cs typeface="Trebuchet MS"/>
              </a:rPr>
              <a:t>Transformation</a:t>
            </a:r>
            <a:r>
              <a:rPr sz="3600" dirty="0">
                <a:solidFill>
                  <a:srgbClr val="003399"/>
                </a:solidFill>
                <a:latin typeface="Trebuchet MS"/>
                <a:cs typeface="Trebuchet MS"/>
              </a:rPr>
              <a:t> </a:t>
            </a:r>
            <a:r>
              <a:rPr sz="3600" spc="-245" dirty="0">
                <a:solidFill>
                  <a:srgbClr val="003399"/>
                </a:solidFill>
                <a:latin typeface="Trebuchet MS"/>
                <a:cs typeface="Trebuchet MS"/>
              </a:rPr>
              <a:t>Functions</a:t>
            </a:r>
            <a:endParaRPr sz="36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549775" y="1521008"/>
            <a:ext cx="3373754" cy="4005579"/>
          </a:xfrm>
          <a:prstGeom prst="rect">
            <a:avLst/>
          </a:prstGeom>
        </p:spPr>
        <p:txBody>
          <a:bodyPr vert="horz" wrap="square" lIns="0" tIns="104775" rIns="0" bIns="0" rtlCol="0">
            <a:spAutoFit/>
          </a:bodyPr>
          <a:lstStyle/>
          <a:p>
            <a:pPr marL="358140" indent="-320675">
              <a:lnSpc>
                <a:spcPct val="100000"/>
              </a:lnSpc>
              <a:spcBef>
                <a:spcPts val="825"/>
              </a:spcBef>
              <a:buClr>
                <a:srgbClr val="DD8046"/>
              </a:buClr>
              <a:buSzPct val="58928"/>
              <a:buFont typeface="Wingdings"/>
              <a:buChar char=""/>
              <a:tabLst>
                <a:tab pos="358140" algn="l"/>
                <a:tab pos="358775" algn="l"/>
              </a:tabLst>
            </a:pPr>
            <a:r>
              <a:rPr sz="2800" b="1" spc="-210" dirty="0">
                <a:solidFill>
                  <a:srgbClr val="C00000"/>
                </a:solidFill>
                <a:latin typeface="Trebuchet MS"/>
                <a:cs typeface="Trebuchet MS"/>
              </a:rPr>
              <a:t>Linear</a:t>
            </a:r>
            <a:r>
              <a:rPr sz="2800" b="1" spc="-110" dirty="0">
                <a:solidFill>
                  <a:srgbClr val="C00000"/>
                </a:solidFill>
                <a:latin typeface="Trebuchet MS"/>
                <a:cs typeface="Trebuchet MS"/>
              </a:rPr>
              <a:t> </a:t>
            </a:r>
            <a:r>
              <a:rPr sz="2800" b="1" spc="-195" dirty="0">
                <a:solidFill>
                  <a:srgbClr val="C00000"/>
                </a:solidFill>
                <a:latin typeface="Trebuchet MS"/>
                <a:cs typeface="Trebuchet MS"/>
              </a:rPr>
              <a:t>function</a:t>
            </a:r>
            <a:endParaRPr sz="2800">
              <a:latin typeface="Trebuchet MS"/>
              <a:cs typeface="Trebuchet MS"/>
            </a:endParaRPr>
          </a:p>
          <a:p>
            <a:pPr marL="678180" marR="30480" lvl="1" indent="-274320">
              <a:lnSpc>
                <a:spcPct val="100000"/>
              </a:lnSpc>
              <a:spcBef>
                <a:spcPts val="630"/>
              </a:spcBef>
              <a:buClr>
                <a:srgbClr val="93B6D2"/>
              </a:buClr>
              <a:buSzPct val="68750"/>
              <a:buChar char=""/>
              <a:tabLst>
                <a:tab pos="678815" algn="l"/>
              </a:tabLst>
            </a:pPr>
            <a:r>
              <a:rPr sz="2400" spc="-90" dirty="0">
                <a:latin typeface="Arial"/>
                <a:cs typeface="Arial"/>
              </a:rPr>
              <a:t>Negative </a:t>
            </a:r>
            <a:r>
              <a:rPr sz="2400" spc="-105" dirty="0">
                <a:latin typeface="Arial"/>
                <a:cs typeface="Arial"/>
              </a:rPr>
              <a:t>and </a:t>
            </a:r>
            <a:r>
              <a:rPr sz="2400" spc="-130" dirty="0">
                <a:latin typeface="Arial"/>
                <a:cs typeface="Arial"/>
              </a:rPr>
              <a:t>identity  </a:t>
            </a:r>
            <a:r>
              <a:rPr sz="2400" spc="-135" dirty="0">
                <a:latin typeface="Arial"/>
                <a:cs typeface="Arial"/>
              </a:rPr>
              <a:t>transformations</a:t>
            </a:r>
            <a:endParaRPr sz="2400">
              <a:latin typeface="Arial"/>
              <a:cs typeface="Arial"/>
            </a:endParaRPr>
          </a:p>
          <a:p>
            <a:pPr marL="358140" indent="-320675">
              <a:lnSpc>
                <a:spcPct val="100000"/>
              </a:lnSpc>
              <a:spcBef>
                <a:spcPts val="670"/>
              </a:spcBef>
              <a:buClr>
                <a:srgbClr val="DD8046"/>
              </a:buClr>
              <a:buSzPct val="58928"/>
              <a:buFont typeface="Wingdings"/>
              <a:buChar char=""/>
              <a:tabLst>
                <a:tab pos="358140" algn="l"/>
                <a:tab pos="358775" algn="l"/>
              </a:tabLst>
            </a:pPr>
            <a:r>
              <a:rPr sz="2800" b="1" spc="-175" dirty="0">
                <a:solidFill>
                  <a:srgbClr val="C00000"/>
                </a:solidFill>
                <a:latin typeface="Trebuchet MS"/>
                <a:cs typeface="Trebuchet MS"/>
              </a:rPr>
              <a:t>Logarithm</a:t>
            </a:r>
            <a:r>
              <a:rPr sz="2800" b="1" spc="-140" dirty="0">
                <a:solidFill>
                  <a:srgbClr val="C00000"/>
                </a:solidFill>
                <a:latin typeface="Trebuchet MS"/>
                <a:cs typeface="Trebuchet MS"/>
              </a:rPr>
              <a:t> </a:t>
            </a:r>
            <a:r>
              <a:rPr sz="2800" b="1" spc="-195" dirty="0">
                <a:solidFill>
                  <a:srgbClr val="C00000"/>
                </a:solidFill>
                <a:latin typeface="Trebuchet MS"/>
                <a:cs typeface="Trebuchet MS"/>
              </a:rPr>
              <a:t>function</a:t>
            </a:r>
            <a:endParaRPr sz="2800">
              <a:latin typeface="Trebuchet MS"/>
              <a:cs typeface="Trebuchet MS"/>
            </a:endParaRPr>
          </a:p>
          <a:p>
            <a:pPr marL="678180" marR="283845" lvl="1" indent="-274320">
              <a:lnSpc>
                <a:spcPct val="100000"/>
              </a:lnSpc>
              <a:spcBef>
                <a:spcPts val="630"/>
              </a:spcBef>
              <a:buClr>
                <a:srgbClr val="93B6D2"/>
              </a:buClr>
              <a:buSzPct val="68750"/>
              <a:buChar char=""/>
              <a:tabLst>
                <a:tab pos="678815" algn="l"/>
              </a:tabLst>
            </a:pPr>
            <a:r>
              <a:rPr sz="2400" spc="-190" dirty="0">
                <a:latin typeface="Arial"/>
                <a:cs typeface="Arial"/>
              </a:rPr>
              <a:t>Log </a:t>
            </a:r>
            <a:r>
              <a:rPr sz="2400" spc="-105" dirty="0">
                <a:latin typeface="Arial"/>
                <a:cs typeface="Arial"/>
              </a:rPr>
              <a:t>and </a:t>
            </a:r>
            <a:r>
              <a:rPr sz="2400" spc="-170" dirty="0">
                <a:latin typeface="Arial"/>
                <a:cs typeface="Arial"/>
              </a:rPr>
              <a:t>inverse-log  </a:t>
            </a:r>
            <a:r>
              <a:rPr sz="2400" spc="-114" dirty="0">
                <a:latin typeface="Arial"/>
                <a:cs typeface="Arial"/>
              </a:rPr>
              <a:t>transformation</a:t>
            </a:r>
            <a:endParaRPr sz="2400">
              <a:latin typeface="Arial"/>
              <a:cs typeface="Arial"/>
            </a:endParaRPr>
          </a:p>
          <a:p>
            <a:pPr marL="358140" indent="-320675">
              <a:lnSpc>
                <a:spcPct val="100000"/>
              </a:lnSpc>
              <a:spcBef>
                <a:spcPts val="680"/>
              </a:spcBef>
              <a:buClr>
                <a:srgbClr val="DD8046"/>
              </a:buClr>
              <a:buSzPct val="58928"/>
              <a:buFont typeface="Wingdings"/>
              <a:buChar char=""/>
              <a:tabLst>
                <a:tab pos="358140" algn="l"/>
                <a:tab pos="358775" algn="l"/>
              </a:tabLst>
            </a:pPr>
            <a:r>
              <a:rPr sz="2800" b="1" spc="-125" dirty="0">
                <a:solidFill>
                  <a:srgbClr val="C00000"/>
                </a:solidFill>
                <a:latin typeface="Trebuchet MS"/>
                <a:cs typeface="Trebuchet MS"/>
              </a:rPr>
              <a:t>Power-law</a:t>
            </a:r>
            <a:r>
              <a:rPr sz="2800" b="1" spc="-160" dirty="0">
                <a:solidFill>
                  <a:srgbClr val="C00000"/>
                </a:solidFill>
                <a:latin typeface="Trebuchet MS"/>
                <a:cs typeface="Trebuchet MS"/>
              </a:rPr>
              <a:t> </a:t>
            </a:r>
            <a:r>
              <a:rPr sz="2800" b="1" spc="-195" dirty="0">
                <a:solidFill>
                  <a:srgbClr val="C00000"/>
                </a:solidFill>
                <a:latin typeface="Trebuchet MS"/>
                <a:cs typeface="Trebuchet MS"/>
              </a:rPr>
              <a:t>function</a:t>
            </a:r>
            <a:endParaRPr sz="2800">
              <a:latin typeface="Trebuchet MS"/>
              <a:cs typeface="Trebuchet MS"/>
            </a:endParaRPr>
          </a:p>
          <a:p>
            <a:pPr marL="678180" marR="78740" lvl="1" indent="-274320">
              <a:lnSpc>
                <a:spcPct val="100800"/>
              </a:lnSpc>
              <a:spcBef>
                <a:spcPts val="595"/>
              </a:spcBef>
              <a:buClr>
                <a:srgbClr val="93B6D2"/>
              </a:buClr>
              <a:buSzPct val="68750"/>
              <a:buChar char=""/>
              <a:tabLst>
                <a:tab pos="678815" algn="l"/>
              </a:tabLst>
            </a:pPr>
            <a:r>
              <a:rPr sz="2400" spc="-165" dirty="0">
                <a:latin typeface="Arial"/>
                <a:cs typeface="Arial"/>
              </a:rPr>
              <a:t>n</a:t>
            </a:r>
            <a:r>
              <a:rPr sz="2400" spc="-247" baseline="24305" dirty="0">
                <a:latin typeface="Arial"/>
                <a:cs typeface="Arial"/>
              </a:rPr>
              <a:t>th </a:t>
            </a:r>
            <a:r>
              <a:rPr sz="2400" spc="-110" dirty="0">
                <a:latin typeface="Arial"/>
                <a:cs typeface="Arial"/>
              </a:rPr>
              <a:t>power </a:t>
            </a:r>
            <a:r>
              <a:rPr sz="2400" spc="-105" dirty="0">
                <a:latin typeface="Arial"/>
                <a:cs typeface="Arial"/>
              </a:rPr>
              <a:t>and </a:t>
            </a:r>
            <a:r>
              <a:rPr sz="2400" spc="-165" dirty="0">
                <a:latin typeface="Arial"/>
                <a:cs typeface="Arial"/>
              </a:rPr>
              <a:t>n</a:t>
            </a:r>
            <a:r>
              <a:rPr sz="2400" spc="-247" baseline="24305" dirty="0">
                <a:latin typeface="Arial"/>
                <a:cs typeface="Arial"/>
              </a:rPr>
              <a:t>th </a:t>
            </a:r>
            <a:r>
              <a:rPr sz="2400" spc="-210" dirty="0">
                <a:latin typeface="Arial"/>
                <a:cs typeface="Arial"/>
              </a:rPr>
              <a:t>root  </a:t>
            </a:r>
            <a:r>
              <a:rPr sz="2400" spc="-135" dirty="0">
                <a:latin typeface="Arial"/>
                <a:cs typeface="Arial"/>
              </a:rPr>
              <a:t>transformations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78472" y="1744983"/>
            <a:ext cx="4098290" cy="4148454"/>
            <a:chOff x="378472" y="1744983"/>
            <a:chExt cx="4098290" cy="4148454"/>
          </a:xfrm>
        </p:grpSpPr>
        <p:sp>
          <p:nvSpPr>
            <p:cNvPr id="5" name="object 5"/>
            <p:cNvSpPr/>
            <p:nvPr/>
          </p:nvSpPr>
          <p:spPr>
            <a:xfrm>
              <a:off x="581831" y="1744983"/>
              <a:ext cx="3894721" cy="414829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78472" y="2988817"/>
              <a:ext cx="197662" cy="199313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907794" y="6094272"/>
            <a:ext cx="186817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10" dirty="0">
                <a:latin typeface="Tahoma"/>
                <a:cs typeface="Tahoma"/>
              </a:rPr>
              <a:t>Input </a:t>
            </a:r>
            <a:r>
              <a:rPr sz="1600" b="1" spc="-5" dirty="0">
                <a:latin typeface="Tahoma"/>
                <a:cs typeface="Tahoma"/>
              </a:rPr>
              <a:t>gray level,</a:t>
            </a:r>
            <a:r>
              <a:rPr sz="1600" b="1" spc="30" dirty="0">
                <a:latin typeface="Tahoma"/>
                <a:cs typeface="Tahoma"/>
              </a:rPr>
              <a:t> </a:t>
            </a:r>
            <a:r>
              <a:rPr sz="1600" b="1" spc="-5" dirty="0">
                <a:latin typeface="Tahoma"/>
                <a:cs typeface="Tahoma"/>
              </a:rPr>
              <a:t>r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02867" y="2450083"/>
            <a:ext cx="82486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latin typeface="Tahoma"/>
                <a:cs typeface="Tahoma"/>
              </a:rPr>
              <a:t>N</a:t>
            </a:r>
            <a:r>
              <a:rPr sz="1400" b="1" spc="-10" dirty="0">
                <a:latin typeface="Tahoma"/>
                <a:cs typeface="Tahoma"/>
              </a:rPr>
              <a:t>e</a:t>
            </a:r>
            <a:r>
              <a:rPr sz="1400" b="1" dirty="0">
                <a:latin typeface="Tahoma"/>
                <a:cs typeface="Tahoma"/>
              </a:rPr>
              <a:t>gative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248867" y="3412363"/>
            <a:ext cx="34988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5" dirty="0">
                <a:latin typeface="Tahoma"/>
                <a:cs typeface="Tahoma"/>
              </a:rPr>
              <a:t>Log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822575" y="2816732"/>
            <a:ext cx="75247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latin typeface="Tahoma"/>
                <a:cs typeface="Tahoma"/>
              </a:rPr>
              <a:t>nth</a:t>
            </a:r>
            <a:r>
              <a:rPr sz="1400" b="1" spc="-75" dirty="0">
                <a:latin typeface="Tahoma"/>
                <a:cs typeface="Tahoma"/>
              </a:rPr>
              <a:t> </a:t>
            </a:r>
            <a:r>
              <a:rPr sz="1400" b="1" dirty="0">
                <a:latin typeface="Tahoma"/>
                <a:cs typeface="Tahoma"/>
              </a:rPr>
              <a:t>root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077569" y="5208270"/>
            <a:ext cx="74930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latin typeface="Tahoma"/>
                <a:cs typeface="Tahoma"/>
              </a:rPr>
              <a:t>Id</a:t>
            </a:r>
            <a:r>
              <a:rPr sz="1400" b="1" spc="-10" dirty="0">
                <a:latin typeface="Tahoma"/>
                <a:cs typeface="Tahoma"/>
              </a:rPr>
              <a:t>e</a:t>
            </a:r>
            <a:r>
              <a:rPr sz="1400" b="1" spc="-5" dirty="0">
                <a:latin typeface="Tahoma"/>
                <a:cs typeface="Tahoma"/>
              </a:rPr>
              <a:t>n</a:t>
            </a:r>
            <a:r>
              <a:rPr sz="1400" b="1" dirty="0">
                <a:latin typeface="Tahoma"/>
                <a:cs typeface="Tahoma"/>
              </a:rPr>
              <a:t>tity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174873" y="3597909"/>
            <a:ext cx="9436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latin typeface="Tahoma"/>
                <a:cs typeface="Tahoma"/>
              </a:rPr>
              <a:t>nth</a:t>
            </a:r>
            <a:r>
              <a:rPr sz="1400" b="1" spc="-70" dirty="0">
                <a:latin typeface="Tahoma"/>
                <a:cs typeface="Tahoma"/>
              </a:rPr>
              <a:t> </a:t>
            </a:r>
            <a:r>
              <a:rPr sz="1400" b="1" spc="-5" dirty="0">
                <a:latin typeface="Tahoma"/>
                <a:cs typeface="Tahoma"/>
              </a:rPr>
              <a:t>power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669794" y="5160391"/>
            <a:ext cx="108902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latin typeface="Tahoma"/>
                <a:cs typeface="Tahoma"/>
              </a:rPr>
              <a:t>Inverse</a:t>
            </a:r>
            <a:r>
              <a:rPr sz="1400" b="1" spc="-55" dirty="0">
                <a:latin typeface="Tahoma"/>
                <a:cs typeface="Tahoma"/>
              </a:rPr>
              <a:t> </a:t>
            </a:r>
            <a:r>
              <a:rPr sz="1400" b="1" spc="-5" dirty="0">
                <a:latin typeface="Tahoma"/>
                <a:cs typeface="Tahoma"/>
              </a:rPr>
              <a:t>Log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800600" y="5943600"/>
            <a:ext cx="4114800" cy="646430"/>
          </a:xfrm>
          <a:prstGeom prst="rect">
            <a:avLst/>
          </a:prstGeom>
          <a:ln w="9144">
            <a:solidFill>
              <a:srgbClr val="404040"/>
            </a:solidFill>
          </a:ln>
        </p:spPr>
        <p:txBody>
          <a:bodyPr vert="horz" wrap="square" lIns="0" tIns="28575" rIns="0" bIns="0" rtlCol="0">
            <a:spAutoFit/>
          </a:bodyPr>
          <a:lstStyle/>
          <a:p>
            <a:pPr marL="92075" marR="85090">
              <a:lnSpc>
                <a:spcPct val="100000"/>
              </a:lnSpc>
              <a:spcBef>
                <a:spcPts val="225"/>
              </a:spcBef>
              <a:tabLst>
                <a:tab pos="1056640" algn="l"/>
                <a:tab pos="2102485" algn="l"/>
                <a:tab pos="2983230" algn="l"/>
              </a:tabLst>
            </a:pPr>
            <a:r>
              <a:rPr sz="1800" b="1" spc="20" dirty="0">
                <a:solidFill>
                  <a:srgbClr val="001F5F"/>
                </a:solidFill>
                <a:latin typeface="Arial"/>
                <a:cs typeface="Arial"/>
              </a:rPr>
              <a:t>I</a:t>
            </a:r>
            <a:r>
              <a:rPr sz="1800" b="1" spc="60" dirty="0">
                <a:solidFill>
                  <a:srgbClr val="001F5F"/>
                </a:solidFill>
                <a:latin typeface="Arial"/>
                <a:cs typeface="Arial"/>
              </a:rPr>
              <a:t>d</a:t>
            </a:r>
            <a:r>
              <a:rPr sz="1800" b="1" spc="-25" dirty="0">
                <a:solidFill>
                  <a:srgbClr val="001F5F"/>
                </a:solidFill>
                <a:latin typeface="Arial"/>
                <a:cs typeface="Arial"/>
              </a:rPr>
              <a:t>entity</a:t>
            </a:r>
            <a:r>
              <a:rPr sz="1800" b="1" dirty="0">
                <a:solidFill>
                  <a:srgbClr val="001F5F"/>
                </a:solidFill>
                <a:latin typeface="Arial"/>
                <a:cs typeface="Arial"/>
              </a:rPr>
              <a:t>	</a:t>
            </a:r>
            <a:r>
              <a:rPr sz="1800" b="1" spc="-85" dirty="0">
                <a:solidFill>
                  <a:srgbClr val="001F5F"/>
                </a:solidFill>
                <a:latin typeface="Arial"/>
                <a:cs typeface="Arial"/>
              </a:rPr>
              <a:t>fu</a:t>
            </a:r>
            <a:r>
              <a:rPr sz="1800" b="1" spc="-110" dirty="0">
                <a:solidFill>
                  <a:srgbClr val="001F5F"/>
                </a:solidFill>
                <a:latin typeface="Arial"/>
                <a:cs typeface="Arial"/>
              </a:rPr>
              <a:t>n</a:t>
            </a:r>
            <a:r>
              <a:rPr sz="1800" b="1" spc="-35" dirty="0">
                <a:solidFill>
                  <a:srgbClr val="001F5F"/>
                </a:solidFill>
                <a:latin typeface="Arial"/>
                <a:cs typeface="Arial"/>
              </a:rPr>
              <a:t>cti</a:t>
            </a:r>
            <a:r>
              <a:rPr sz="1800" b="1" spc="-60" dirty="0">
                <a:solidFill>
                  <a:srgbClr val="001F5F"/>
                </a:solidFill>
                <a:latin typeface="Arial"/>
                <a:cs typeface="Arial"/>
              </a:rPr>
              <a:t>o</a:t>
            </a:r>
            <a:r>
              <a:rPr sz="1800" b="1" spc="-125" dirty="0">
                <a:solidFill>
                  <a:srgbClr val="001F5F"/>
                </a:solidFill>
                <a:latin typeface="Arial"/>
                <a:cs typeface="Arial"/>
              </a:rPr>
              <a:t>n</a:t>
            </a:r>
            <a:r>
              <a:rPr sz="1800" b="1" spc="-170" dirty="0">
                <a:solidFill>
                  <a:srgbClr val="001F5F"/>
                </a:solidFill>
                <a:latin typeface="Arial"/>
                <a:cs typeface="Arial"/>
              </a:rPr>
              <a:t>:</a:t>
            </a:r>
            <a:r>
              <a:rPr sz="1800" b="1" dirty="0">
                <a:solidFill>
                  <a:srgbClr val="001F5F"/>
                </a:solidFill>
                <a:latin typeface="Arial"/>
                <a:cs typeface="Arial"/>
              </a:rPr>
              <a:t>	</a:t>
            </a:r>
            <a:r>
              <a:rPr sz="1800" b="1" spc="-35" dirty="0">
                <a:solidFill>
                  <a:srgbClr val="001F5F"/>
                </a:solidFill>
                <a:latin typeface="Arial"/>
                <a:cs typeface="Arial"/>
              </a:rPr>
              <a:t>Output</a:t>
            </a:r>
            <a:r>
              <a:rPr sz="1800" b="1" dirty="0">
                <a:solidFill>
                  <a:srgbClr val="001F5F"/>
                </a:solidFill>
                <a:latin typeface="Arial"/>
                <a:cs typeface="Arial"/>
              </a:rPr>
              <a:t>	</a:t>
            </a:r>
            <a:r>
              <a:rPr sz="1800" b="1" spc="-35" dirty="0">
                <a:solidFill>
                  <a:srgbClr val="001F5F"/>
                </a:solidFill>
                <a:latin typeface="Arial"/>
                <a:cs typeface="Arial"/>
              </a:rPr>
              <a:t>i</a:t>
            </a:r>
            <a:r>
              <a:rPr sz="1800" b="1" spc="-70" dirty="0">
                <a:solidFill>
                  <a:srgbClr val="001F5F"/>
                </a:solidFill>
                <a:latin typeface="Arial"/>
                <a:cs typeface="Arial"/>
              </a:rPr>
              <a:t>n</a:t>
            </a:r>
            <a:r>
              <a:rPr sz="1800" b="1" spc="-110" dirty="0">
                <a:solidFill>
                  <a:srgbClr val="001F5F"/>
                </a:solidFill>
                <a:latin typeface="Arial"/>
                <a:cs typeface="Arial"/>
              </a:rPr>
              <a:t>ten</a:t>
            </a:r>
            <a:r>
              <a:rPr sz="1800" b="1" spc="-125" dirty="0">
                <a:solidFill>
                  <a:srgbClr val="001F5F"/>
                </a:solidFill>
                <a:latin typeface="Arial"/>
                <a:cs typeface="Arial"/>
              </a:rPr>
              <a:t>s</a:t>
            </a:r>
            <a:r>
              <a:rPr sz="1800" b="1" spc="-45" dirty="0">
                <a:solidFill>
                  <a:srgbClr val="001F5F"/>
                </a:solidFill>
                <a:latin typeface="Arial"/>
                <a:cs typeface="Arial"/>
              </a:rPr>
              <a:t>ities  </a:t>
            </a:r>
            <a:r>
              <a:rPr sz="1800" b="1" spc="-95" dirty="0">
                <a:solidFill>
                  <a:srgbClr val="001F5F"/>
                </a:solidFill>
                <a:latin typeface="Arial"/>
                <a:cs typeface="Arial"/>
              </a:rPr>
              <a:t>are </a:t>
            </a:r>
            <a:r>
              <a:rPr sz="1800" b="1" spc="-55" dirty="0">
                <a:solidFill>
                  <a:srgbClr val="001F5F"/>
                </a:solidFill>
                <a:latin typeface="Arial"/>
                <a:cs typeface="Arial"/>
              </a:rPr>
              <a:t>identical </a:t>
            </a:r>
            <a:r>
              <a:rPr sz="1800" b="1" spc="-20" dirty="0">
                <a:solidFill>
                  <a:srgbClr val="001F5F"/>
                </a:solidFill>
                <a:latin typeface="Arial"/>
                <a:cs typeface="Arial"/>
              </a:rPr>
              <a:t>to </a:t>
            </a:r>
            <a:r>
              <a:rPr sz="1800" b="1" spc="-55" dirty="0">
                <a:solidFill>
                  <a:srgbClr val="001F5F"/>
                </a:solidFill>
                <a:latin typeface="Arial"/>
                <a:cs typeface="Arial"/>
              </a:rPr>
              <a:t>input</a:t>
            </a:r>
            <a:r>
              <a:rPr sz="1800" b="1" spc="9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1800" b="1" spc="-75" dirty="0">
                <a:solidFill>
                  <a:srgbClr val="001F5F"/>
                </a:solidFill>
                <a:latin typeface="Arial"/>
                <a:cs typeface="Arial"/>
              </a:rPr>
              <a:t>intensities.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91387" y="411226"/>
            <a:ext cx="32651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05" dirty="0">
                <a:solidFill>
                  <a:srgbClr val="003399"/>
                </a:solidFill>
                <a:latin typeface="Trebuchet MS"/>
                <a:cs typeface="Trebuchet MS"/>
              </a:rPr>
              <a:t>Image</a:t>
            </a:r>
            <a:r>
              <a:rPr sz="3600" spc="-190" dirty="0">
                <a:solidFill>
                  <a:srgbClr val="003399"/>
                </a:solidFill>
                <a:latin typeface="Trebuchet MS"/>
                <a:cs typeface="Trebuchet MS"/>
              </a:rPr>
              <a:t> </a:t>
            </a:r>
            <a:r>
              <a:rPr sz="3600" spc="-120" dirty="0">
                <a:solidFill>
                  <a:srgbClr val="003399"/>
                </a:solidFill>
                <a:latin typeface="Trebuchet MS"/>
                <a:cs typeface="Trebuchet MS"/>
              </a:rPr>
              <a:t>Negatives</a:t>
            </a:r>
            <a:endParaRPr sz="3600">
              <a:latin typeface="Trebuchet MS"/>
              <a:cs typeface="Trebuchet MS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5498591" y="1784604"/>
            <a:ext cx="2190750" cy="1129030"/>
            <a:chOff x="5498591" y="1784604"/>
            <a:chExt cx="2190750" cy="1129030"/>
          </a:xfrm>
        </p:grpSpPr>
        <p:sp>
          <p:nvSpPr>
            <p:cNvPr id="4" name="object 4"/>
            <p:cNvSpPr/>
            <p:nvPr/>
          </p:nvSpPr>
          <p:spPr>
            <a:xfrm>
              <a:off x="6094475" y="1784604"/>
              <a:ext cx="1178814" cy="78714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806183" y="1784604"/>
              <a:ext cx="585977" cy="78714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925055" y="1784604"/>
              <a:ext cx="764285" cy="78714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498591" y="2125980"/>
              <a:ext cx="1230630" cy="78714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332219" y="2170188"/>
              <a:ext cx="457974" cy="538721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5538215" y="3110483"/>
            <a:ext cx="2055495" cy="761365"/>
            <a:chOff x="5538215" y="3110483"/>
            <a:chExt cx="2055495" cy="761365"/>
          </a:xfrm>
        </p:grpSpPr>
        <p:sp>
          <p:nvSpPr>
            <p:cNvPr id="10" name="object 10"/>
            <p:cNvSpPr/>
            <p:nvPr/>
          </p:nvSpPr>
          <p:spPr>
            <a:xfrm>
              <a:off x="5538215" y="3110483"/>
              <a:ext cx="1235202" cy="761238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321551" y="3110483"/>
              <a:ext cx="624077" cy="761238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577583" y="3110483"/>
              <a:ext cx="709422" cy="761238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6835139" y="3110483"/>
              <a:ext cx="624077" cy="761238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7007351" y="3110483"/>
              <a:ext cx="585977" cy="761238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4384675" y="1534109"/>
            <a:ext cx="4300855" cy="4709160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370840" marR="43180" indent="-320675">
              <a:lnSpc>
                <a:spcPts val="2690"/>
              </a:lnSpc>
              <a:spcBef>
                <a:spcPts val="745"/>
              </a:spcBef>
              <a:buClr>
                <a:srgbClr val="DD8046"/>
              </a:buClr>
              <a:buSzPct val="58928"/>
              <a:buFont typeface="Wingdings"/>
              <a:buChar char=""/>
              <a:tabLst>
                <a:tab pos="370840" algn="l"/>
                <a:tab pos="371475" algn="l"/>
                <a:tab pos="1931035" algn="l"/>
              </a:tabLst>
            </a:pPr>
            <a:r>
              <a:rPr sz="2800" spc="-254" dirty="0">
                <a:latin typeface="Arial"/>
                <a:cs typeface="Arial"/>
              </a:rPr>
              <a:t>An </a:t>
            </a:r>
            <a:r>
              <a:rPr sz="2800" spc="-150" dirty="0">
                <a:latin typeface="Arial"/>
                <a:cs typeface="Arial"/>
              </a:rPr>
              <a:t>image </a:t>
            </a:r>
            <a:r>
              <a:rPr sz="2800" spc="-135" dirty="0">
                <a:latin typeface="Arial"/>
                <a:cs typeface="Arial"/>
              </a:rPr>
              <a:t>with </a:t>
            </a:r>
            <a:r>
              <a:rPr sz="2800" spc="-30" dirty="0">
                <a:latin typeface="Arial"/>
                <a:cs typeface="Arial"/>
              </a:rPr>
              <a:t>gray </a:t>
            </a:r>
            <a:r>
              <a:rPr sz="2800" spc="-120" dirty="0">
                <a:latin typeface="Arial"/>
                <a:cs typeface="Arial"/>
              </a:rPr>
              <a:t>level </a:t>
            </a:r>
            <a:r>
              <a:rPr sz="2800" spc="-180" dirty="0">
                <a:latin typeface="Arial"/>
                <a:cs typeface="Arial"/>
              </a:rPr>
              <a:t>in  </a:t>
            </a:r>
            <a:r>
              <a:rPr sz="2800" spc="-175" dirty="0">
                <a:latin typeface="Arial"/>
                <a:cs typeface="Arial"/>
              </a:rPr>
              <a:t>the</a:t>
            </a:r>
            <a:r>
              <a:rPr sz="2800" spc="40" dirty="0">
                <a:latin typeface="Arial"/>
                <a:cs typeface="Arial"/>
              </a:rPr>
              <a:t> </a:t>
            </a:r>
            <a:r>
              <a:rPr sz="2800" spc="-120" dirty="0">
                <a:latin typeface="Arial"/>
                <a:cs typeface="Arial"/>
              </a:rPr>
              <a:t>range	</a:t>
            </a:r>
            <a:r>
              <a:rPr sz="2800" b="1" dirty="0">
                <a:solidFill>
                  <a:srgbClr val="C00000"/>
                </a:solidFill>
                <a:latin typeface="Times New Roman"/>
                <a:cs typeface="Times New Roman"/>
              </a:rPr>
              <a:t>[0,</a:t>
            </a:r>
            <a:r>
              <a:rPr sz="2800" b="1" spc="-10" dirty="0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r>
              <a:rPr sz="2800" b="1" dirty="0">
                <a:solidFill>
                  <a:srgbClr val="C00000"/>
                </a:solidFill>
                <a:latin typeface="Times New Roman"/>
                <a:cs typeface="Times New Roman"/>
              </a:rPr>
              <a:t>L-1]</a:t>
            </a:r>
            <a:endParaRPr sz="2800">
              <a:latin typeface="Times New Roman"/>
              <a:cs typeface="Times New Roman"/>
            </a:endParaRPr>
          </a:p>
          <a:p>
            <a:pPr marL="370840">
              <a:lnSpc>
                <a:spcPts val="2710"/>
              </a:lnSpc>
            </a:pPr>
            <a:r>
              <a:rPr sz="2800" spc="-165" dirty="0">
                <a:latin typeface="Arial"/>
                <a:cs typeface="Arial"/>
              </a:rPr>
              <a:t>where </a:t>
            </a:r>
            <a:r>
              <a:rPr sz="2800" b="1" i="1" spc="-5" dirty="0">
                <a:solidFill>
                  <a:srgbClr val="C00000"/>
                </a:solidFill>
                <a:latin typeface="Times New Roman"/>
                <a:cs typeface="Times New Roman"/>
              </a:rPr>
              <a:t>L = </a:t>
            </a:r>
            <a:r>
              <a:rPr sz="2800" b="1" i="1" spc="5" dirty="0">
                <a:solidFill>
                  <a:srgbClr val="C00000"/>
                </a:solidFill>
                <a:latin typeface="Times New Roman"/>
                <a:cs typeface="Times New Roman"/>
              </a:rPr>
              <a:t>2</a:t>
            </a:r>
            <a:r>
              <a:rPr sz="2775" b="1" i="1" spc="7" baseline="25525" dirty="0">
                <a:solidFill>
                  <a:srgbClr val="C00000"/>
                </a:solidFill>
                <a:latin typeface="Times New Roman"/>
                <a:cs typeface="Times New Roman"/>
              </a:rPr>
              <a:t>n </a:t>
            </a:r>
            <a:r>
              <a:rPr sz="2800" spc="-25" dirty="0">
                <a:latin typeface="Arial"/>
                <a:cs typeface="Arial"/>
              </a:rPr>
              <a:t>; </a:t>
            </a:r>
            <a:r>
              <a:rPr sz="2800" spc="-335" dirty="0">
                <a:latin typeface="Arial"/>
                <a:cs typeface="Arial"/>
              </a:rPr>
              <a:t>n </a:t>
            </a:r>
            <a:r>
              <a:rPr sz="2800" spc="225" dirty="0">
                <a:latin typeface="Arial"/>
                <a:cs typeface="Arial"/>
              </a:rPr>
              <a:t>= </a:t>
            </a:r>
            <a:r>
              <a:rPr sz="2800" spc="-90" dirty="0">
                <a:latin typeface="Arial"/>
                <a:cs typeface="Arial"/>
              </a:rPr>
              <a:t>1,</a:t>
            </a:r>
            <a:r>
              <a:rPr sz="2800" spc="-459" dirty="0">
                <a:latin typeface="Arial"/>
                <a:cs typeface="Arial"/>
              </a:rPr>
              <a:t> </a:t>
            </a:r>
            <a:r>
              <a:rPr sz="2800" spc="-10" dirty="0">
                <a:latin typeface="Arial"/>
                <a:cs typeface="Arial"/>
              </a:rPr>
              <a:t>2…</a:t>
            </a:r>
            <a:endParaRPr sz="2800">
              <a:latin typeface="Arial"/>
              <a:cs typeface="Arial"/>
            </a:endParaRPr>
          </a:p>
          <a:p>
            <a:pPr marL="370840" indent="-320675">
              <a:lnSpc>
                <a:spcPct val="100000"/>
              </a:lnSpc>
              <a:spcBef>
                <a:spcPts val="555"/>
              </a:spcBef>
              <a:buClr>
                <a:srgbClr val="DD8046"/>
              </a:buClr>
              <a:buSzPct val="59259"/>
              <a:buFont typeface="Wingdings"/>
              <a:buChar char=""/>
              <a:tabLst>
                <a:tab pos="370840" algn="l"/>
                <a:tab pos="371475" algn="l"/>
              </a:tabLst>
            </a:pPr>
            <a:r>
              <a:rPr sz="2700" spc="-100" dirty="0">
                <a:latin typeface="Arial"/>
                <a:cs typeface="Arial"/>
              </a:rPr>
              <a:t>Negative </a:t>
            </a:r>
            <a:r>
              <a:rPr sz="2700" spc="-130" dirty="0">
                <a:latin typeface="Arial"/>
                <a:cs typeface="Arial"/>
              </a:rPr>
              <a:t>transformation</a:t>
            </a:r>
            <a:r>
              <a:rPr sz="2700" spc="75" dirty="0">
                <a:latin typeface="Arial"/>
                <a:cs typeface="Arial"/>
              </a:rPr>
              <a:t> </a:t>
            </a:r>
            <a:r>
              <a:rPr sz="2700" spc="-160" dirty="0">
                <a:latin typeface="Arial"/>
                <a:cs typeface="Arial"/>
              </a:rPr>
              <a:t>:</a:t>
            </a:r>
            <a:endParaRPr sz="2700">
              <a:latin typeface="Arial"/>
              <a:cs typeface="Arial"/>
            </a:endParaRPr>
          </a:p>
          <a:p>
            <a:pPr marL="37465" algn="ctr">
              <a:lnSpc>
                <a:spcPct val="100000"/>
              </a:lnSpc>
              <a:spcBef>
                <a:spcPts val="565"/>
              </a:spcBef>
            </a:pPr>
            <a:r>
              <a:rPr sz="2700" b="1" i="1" spc="-5" dirty="0">
                <a:solidFill>
                  <a:srgbClr val="C00000"/>
                </a:solidFill>
                <a:latin typeface="Times New Roman"/>
                <a:cs typeface="Times New Roman"/>
              </a:rPr>
              <a:t>s </a:t>
            </a:r>
            <a:r>
              <a:rPr sz="2700" b="1" i="1" dirty="0">
                <a:solidFill>
                  <a:srgbClr val="C00000"/>
                </a:solidFill>
                <a:latin typeface="Times New Roman"/>
                <a:cs typeface="Times New Roman"/>
              </a:rPr>
              <a:t>= L – 1</a:t>
            </a:r>
            <a:r>
              <a:rPr sz="2700" b="1" i="1" spc="-130" dirty="0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r>
              <a:rPr sz="2700" b="1" i="1" dirty="0">
                <a:solidFill>
                  <a:srgbClr val="C00000"/>
                </a:solidFill>
                <a:latin typeface="Times New Roman"/>
                <a:cs typeface="Times New Roman"/>
              </a:rPr>
              <a:t>–r</a:t>
            </a:r>
            <a:endParaRPr sz="2700">
              <a:latin typeface="Times New Roman"/>
              <a:cs typeface="Times New Roman"/>
            </a:endParaRPr>
          </a:p>
          <a:p>
            <a:pPr marL="370840" marR="83185" indent="-320675">
              <a:lnSpc>
                <a:spcPct val="80000"/>
              </a:lnSpc>
              <a:spcBef>
                <a:spcPts val="1190"/>
              </a:spcBef>
              <a:buClr>
                <a:srgbClr val="DD8046"/>
              </a:buClr>
              <a:buSzPct val="59259"/>
              <a:buFont typeface="Wingdings"/>
              <a:buChar char=""/>
              <a:tabLst>
                <a:tab pos="370840" algn="l"/>
                <a:tab pos="371475" algn="l"/>
              </a:tabLst>
            </a:pPr>
            <a:r>
              <a:rPr sz="2700" spc="-220" dirty="0">
                <a:latin typeface="Arial"/>
                <a:cs typeface="Arial"/>
              </a:rPr>
              <a:t>Reversing </a:t>
            </a:r>
            <a:r>
              <a:rPr sz="2700" spc="-165" dirty="0">
                <a:latin typeface="Arial"/>
                <a:cs typeface="Arial"/>
              </a:rPr>
              <a:t>the </a:t>
            </a:r>
            <a:r>
              <a:rPr sz="2700" spc="-145" dirty="0">
                <a:latin typeface="Arial"/>
                <a:cs typeface="Arial"/>
              </a:rPr>
              <a:t>intensity </a:t>
            </a:r>
            <a:r>
              <a:rPr sz="2700" spc="-165" dirty="0">
                <a:latin typeface="Arial"/>
                <a:cs typeface="Arial"/>
              </a:rPr>
              <a:t>levels  </a:t>
            </a:r>
            <a:r>
              <a:rPr sz="2700" spc="-5" dirty="0">
                <a:latin typeface="Arial"/>
                <a:cs typeface="Arial"/>
              </a:rPr>
              <a:t>of </a:t>
            </a:r>
            <a:r>
              <a:rPr sz="2700" spc="-165" dirty="0">
                <a:latin typeface="Arial"/>
                <a:cs typeface="Arial"/>
              </a:rPr>
              <a:t>an</a:t>
            </a:r>
            <a:r>
              <a:rPr sz="2700" spc="70" dirty="0">
                <a:latin typeface="Arial"/>
                <a:cs typeface="Arial"/>
              </a:rPr>
              <a:t> </a:t>
            </a:r>
            <a:r>
              <a:rPr sz="2700" spc="-150" dirty="0">
                <a:latin typeface="Arial"/>
                <a:cs typeface="Arial"/>
              </a:rPr>
              <a:t>image.</a:t>
            </a:r>
            <a:endParaRPr sz="2700">
              <a:latin typeface="Arial"/>
              <a:cs typeface="Arial"/>
            </a:endParaRPr>
          </a:p>
          <a:p>
            <a:pPr marL="370840" marR="52705" indent="-320675">
              <a:lnSpc>
                <a:spcPct val="80000"/>
              </a:lnSpc>
              <a:spcBef>
                <a:spcPts val="1205"/>
              </a:spcBef>
              <a:buClr>
                <a:srgbClr val="DD8046"/>
              </a:buClr>
              <a:buSzPct val="59259"/>
              <a:buFont typeface="Wingdings"/>
              <a:buChar char=""/>
              <a:tabLst>
                <a:tab pos="370840" algn="l"/>
                <a:tab pos="371475" algn="l"/>
              </a:tabLst>
            </a:pPr>
            <a:r>
              <a:rPr sz="2700" spc="-130" dirty="0">
                <a:latin typeface="Arial"/>
                <a:cs typeface="Arial"/>
              </a:rPr>
              <a:t>Suitable </a:t>
            </a:r>
            <a:r>
              <a:rPr sz="2700" spc="-20" dirty="0">
                <a:latin typeface="Arial"/>
                <a:cs typeface="Arial"/>
              </a:rPr>
              <a:t>for </a:t>
            </a:r>
            <a:r>
              <a:rPr sz="2700" spc="-200" dirty="0">
                <a:latin typeface="Arial"/>
                <a:cs typeface="Arial"/>
              </a:rPr>
              <a:t>enhancing </a:t>
            </a:r>
            <a:r>
              <a:rPr sz="2700" spc="-130" dirty="0">
                <a:latin typeface="Arial"/>
                <a:cs typeface="Arial"/>
              </a:rPr>
              <a:t>white  </a:t>
            </a:r>
            <a:r>
              <a:rPr sz="2700" spc="-80" dirty="0">
                <a:latin typeface="Arial"/>
                <a:cs typeface="Arial"/>
              </a:rPr>
              <a:t>or </a:t>
            </a:r>
            <a:r>
              <a:rPr sz="2700" spc="-25" dirty="0">
                <a:latin typeface="Arial"/>
                <a:cs typeface="Arial"/>
              </a:rPr>
              <a:t>gray </a:t>
            </a:r>
            <a:r>
              <a:rPr sz="2700" spc="-40" dirty="0">
                <a:latin typeface="Arial"/>
                <a:cs typeface="Arial"/>
              </a:rPr>
              <a:t>detail </a:t>
            </a:r>
            <a:r>
              <a:rPr sz="2700" spc="-120" dirty="0">
                <a:latin typeface="Arial"/>
                <a:cs typeface="Arial"/>
              </a:rPr>
              <a:t>embedded </a:t>
            </a:r>
            <a:r>
              <a:rPr sz="2700" spc="-170" dirty="0">
                <a:latin typeface="Arial"/>
                <a:cs typeface="Arial"/>
              </a:rPr>
              <a:t>in  </a:t>
            </a:r>
            <a:r>
              <a:rPr sz="2700" spc="-40" dirty="0">
                <a:latin typeface="Arial"/>
                <a:cs typeface="Arial"/>
              </a:rPr>
              <a:t>dark </a:t>
            </a:r>
            <a:r>
              <a:rPr sz="2700" spc="-155" dirty="0">
                <a:latin typeface="Arial"/>
                <a:cs typeface="Arial"/>
              </a:rPr>
              <a:t>regions </a:t>
            </a:r>
            <a:r>
              <a:rPr sz="2700" spc="-5" dirty="0">
                <a:latin typeface="Arial"/>
                <a:cs typeface="Arial"/>
              </a:rPr>
              <a:t>of </a:t>
            </a:r>
            <a:r>
              <a:rPr sz="2700" spc="-170" dirty="0">
                <a:latin typeface="Arial"/>
                <a:cs typeface="Arial"/>
              </a:rPr>
              <a:t>an </a:t>
            </a:r>
            <a:r>
              <a:rPr sz="2700" spc="-165" dirty="0">
                <a:latin typeface="Arial"/>
                <a:cs typeface="Arial"/>
              </a:rPr>
              <a:t>image,  </a:t>
            </a:r>
            <a:r>
              <a:rPr sz="2700" spc="-114" dirty="0">
                <a:latin typeface="Arial"/>
                <a:cs typeface="Arial"/>
              </a:rPr>
              <a:t>especially </a:t>
            </a:r>
            <a:r>
              <a:rPr sz="2700" spc="-235" dirty="0">
                <a:latin typeface="Arial"/>
                <a:cs typeface="Arial"/>
              </a:rPr>
              <a:t>when </a:t>
            </a:r>
            <a:r>
              <a:rPr sz="2700" spc="-165" dirty="0">
                <a:latin typeface="Arial"/>
                <a:cs typeface="Arial"/>
              </a:rPr>
              <a:t>the </a:t>
            </a:r>
            <a:r>
              <a:rPr sz="2700" spc="-95" dirty="0">
                <a:latin typeface="Arial"/>
                <a:cs typeface="Arial"/>
              </a:rPr>
              <a:t>black  </a:t>
            </a:r>
            <a:r>
              <a:rPr sz="2700" spc="-45" dirty="0">
                <a:latin typeface="Arial"/>
                <a:cs typeface="Arial"/>
              </a:rPr>
              <a:t>area </a:t>
            </a:r>
            <a:r>
              <a:rPr sz="2700" spc="-165" dirty="0">
                <a:latin typeface="Arial"/>
                <a:cs typeface="Arial"/>
              </a:rPr>
              <a:t>dominant </a:t>
            </a:r>
            <a:r>
              <a:rPr sz="2700" spc="-170" dirty="0">
                <a:latin typeface="Arial"/>
                <a:cs typeface="Arial"/>
              </a:rPr>
              <a:t>in</a:t>
            </a:r>
            <a:r>
              <a:rPr sz="2700" spc="190" dirty="0">
                <a:latin typeface="Arial"/>
                <a:cs typeface="Arial"/>
              </a:rPr>
              <a:t> </a:t>
            </a:r>
            <a:r>
              <a:rPr sz="2700" spc="-195" dirty="0">
                <a:latin typeface="Arial"/>
                <a:cs typeface="Arial"/>
              </a:rPr>
              <a:t>size.</a:t>
            </a:r>
            <a:endParaRPr sz="270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473899" y="2197462"/>
            <a:ext cx="3587862" cy="321443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943600"/>
            <a:chOff x="0" y="0"/>
            <a:chExt cx="9144000" cy="59436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2721864" cy="26670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2438400" y="2269235"/>
              <a:ext cx="6400800" cy="367436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127375" y="344170"/>
            <a:ext cx="398272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125" dirty="0">
                <a:solidFill>
                  <a:srgbClr val="003399"/>
                </a:solidFill>
                <a:latin typeface="Trebuchet MS"/>
                <a:cs typeface="Trebuchet MS"/>
              </a:rPr>
              <a:t>Image</a:t>
            </a:r>
            <a:r>
              <a:rPr sz="4400" spc="-210" dirty="0">
                <a:solidFill>
                  <a:srgbClr val="003399"/>
                </a:solidFill>
                <a:latin typeface="Trebuchet MS"/>
                <a:cs typeface="Trebuchet MS"/>
              </a:rPr>
              <a:t> </a:t>
            </a:r>
            <a:r>
              <a:rPr sz="4400" spc="-150" dirty="0">
                <a:solidFill>
                  <a:srgbClr val="003399"/>
                </a:solidFill>
                <a:latin typeface="Trebuchet MS"/>
                <a:cs typeface="Trebuchet MS"/>
              </a:rPr>
              <a:t>Negatives</a:t>
            </a:r>
            <a:endParaRPr sz="4400">
              <a:latin typeface="Trebuchet MS"/>
              <a:cs typeface="Trebuchet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91387" y="344170"/>
            <a:ext cx="629539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125" dirty="0">
                <a:solidFill>
                  <a:srgbClr val="003399"/>
                </a:solidFill>
                <a:latin typeface="Trebuchet MS"/>
                <a:cs typeface="Trebuchet MS"/>
              </a:rPr>
              <a:t>Image </a:t>
            </a:r>
            <a:r>
              <a:rPr sz="4400" spc="-180" dirty="0">
                <a:solidFill>
                  <a:srgbClr val="003399"/>
                </a:solidFill>
                <a:latin typeface="Trebuchet MS"/>
                <a:cs typeface="Trebuchet MS"/>
              </a:rPr>
              <a:t>Negatives:</a:t>
            </a:r>
            <a:r>
              <a:rPr sz="4400" spc="-229" dirty="0">
                <a:solidFill>
                  <a:srgbClr val="003399"/>
                </a:solidFill>
                <a:latin typeface="Trebuchet MS"/>
                <a:cs typeface="Trebuchet MS"/>
              </a:rPr>
              <a:t> Example</a:t>
            </a:r>
            <a:endParaRPr sz="4400">
              <a:latin typeface="Trebuchet MS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38200" y="2098548"/>
            <a:ext cx="3657600" cy="30068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083227" y="2073506"/>
            <a:ext cx="3578592" cy="294595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91387" y="411226"/>
            <a:ext cx="393001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65" dirty="0">
                <a:solidFill>
                  <a:srgbClr val="003399"/>
                </a:solidFill>
                <a:latin typeface="Trebuchet MS"/>
                <a:cs typeface="Trebuchet MS"/>
              </a:rPr>
              <a:t>Log</a:t>
            </a:r>
            <a:r>
              <a:rPr sz="3600" spc="-195" dirty="0">
                <a:solidFill>
                  <a:srgbClr val="003399"/>
                </a:solidFill>
                <a:latin typeface="Trebuchet MS"/>
                <a:cs typeface="Trebuchet MS"/>
              </a:rPr>
              <a:t> </a:t>
            </a:r>
            <a:r>
              <a:rPr sz="3600" spc="-204" dirty="0">
                <a:solidFill>
                  <a:srgbClr val="003399"/>
                </a:solidFill>
                <a:latin typeface="Trebuchet MS"/>
                <a:cs typeface="Trebuchet MS"/>
              </a:rPr>
              <a:t>Transformations</a:t>
            </a:r>
            <a:endParaRPr sz="3600">
              <a:latin typeface="Trebuchet MS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600366" y="1855601"/>
            <a:ext cx="2218874" cy="3693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588889" y="1722246"/>
            <a:ext cx="223774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1" i="1" spc="-5" dirty="0">
                <a:solidFill>
                  <a:srgbClr val="C00000"/>
                </a:solidFill>
                <a:latin typeface="Times New Roman"/>
                <a:cs typeface="Times New Roman"/>
              </a:rPr>
              <a:t>s </a:t>
            </a:r>
            <a:r>
              <a:rPr sz="3000" b="1" i="1" dirty="0">
                <a:solidFill>
                  <a:srgbClr val="C00000"/>
                </a:solidFill>
                <a:latin typeface="Times New Roman"/>
                <a:cs typeface="Times New Roman"/>
              </a:rPr>
              <a:t>= c log</a:t>
            </a:r>
            <a:r>
              <a:rPr sz="3000" b="1" i="1" spc="-95" dirty="0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r>
              <a:rPr sz="3000" b="1" i="1" dirty="0">
                <a:solidFill>
                  <a:srgbClr val="C00000"/>
                </a:solidFill>
                <a:latin typeface="Times New Roman"/>
                <a:cs typeface="Times New Roman"/>
              </a:rPr>
              <a:t>(1+r)</a:t>
            </a:r>
            <a:endParaRPr sz="30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727828" y="2203830"/>
            <a:ext cx="230378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32740" indent="-320040">
              <a:lnSpc>
                <a:spcPct val="100000"/>
              </a:lnSpc>
              <a:spcBef>
                <a:spcPts val="95"/>
              </a:spcBef>
              <a:buClr>
                <a:srgbClr val="DD8046"/>
              </a:buClr>
              <a:buSzPct val="58928"/>
              <a:buFont typeface="Wingdings"/>
              <a:buChar char=""/>
              <a:tabLst>
                <a:tab pos="332105" algn="l"/>
                <a:tab pos="332740" algn="l"/>
              </a:tabLst>
            </a:pPr>
            <a:r>
              <a:rPr sz="2800" spc="-325" dirty="0">
                <a:latin typeface="Arial"/>
                <a:cs typeface="Arial"/>
              </a:rPr>
              <a:t>c </a:t>
            </a:r>
            <a:r>
              <a:rPr sz="2800" spc="-245" dirty="0">
                <a:latin typeface="Arial"/>
                <a:cs typeface="Arial"/>
              </a:rPr>
              <a:t>is </a:t>
            </a:r>
            <a:r>
              <a:rPr sz="2800" spc="-15" dirty="0">
                <a:latin typeface="Arial"/>
                <a:cs typeface="Arial"/>
              </a:rPr>
              <a:t>a</a:t>
            </a:r>
            <a:r>
              <a:rPr sz="2800" spc="-495" dirty="0">
                <a:latin typeface="Arial"/>
                <a:cs typeface="Arial"/>
              </a:rPr>
              <a:t> </a:t>
            </a:r>
            <a:r>
              <a:rPr sz="2800" spc="-210" dirty="0">
                <a:latin typeface="Arial"/>
                <a:cs typeface="Arial"/>
              </a:rPr>
              <a:t>constant</a:t>
            </a:r>
            <a:endParaRPr sz="2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727828" y="2477287"/>
            <a:ext cx="3933190" cy="3769995"/>
          </a:xfrm>
          <a:prstGeom prst="rect">
            <a:avLst/>
          </a:prstGeom>
        </p:spPr>
        <p:txBody>
          <a:bodyPr vert="horz" wrap="square" lIns="0" tIns="37465" rIns="0" bIns="0" rtlCol="0">
            <a:spAutoFit/>
          </a:bodyPr>
          <a:lstStyle/>
          <a:p>
            <a:pPr marL="332740">
              <a:lnSpc>
                <a:spcPct val="100000"/>
              </a:lnSpc>
              <a:spcBef>
                <a:spcPts val="295"/>
              </a:spcBef>
            </a:pPr>
            <a:r>
              <a:rPr sz="2800" spc="-125" dirty="0">
                <a:latin typeface="Arial"/>
                <a:cs typeface="Arial"/>
              </a:rPr>
              <a:t>and </a:t>
            </a:r>
            <a:r>
              <a:rPr sz="2800" spc="-5" dirty="0">
                <a:latin typeface="Arial"/>
                <a:cs typeface="Arial"/>
              </a:rPr>
              <a:t>r </a:t>
            </a:r>
            <a:r>
              <a:rPr sz="2800" spc="-5" dirty="0">
                <a:latin typeface="Symbol"/>
                <a:cs typeface="Symbol"/>
              </a:rPr>
              <a:t></a:t>
            </a:r>
            <a:r>
              <a:rPr sz="2800" spc="200" dirty="0">
                <a:latin typeface="Times New Roman"/>
                <a:cs typeface="Times New Roman"/>
              </a:rPr>
              <a:t> </a:t>
            </a:r>
            <a:r>
              <a:rPr sz="2800" spc="-15" dirty="0">
                <a:latin typeface="Arial"/>
                <a:cs typeface="Arial"/>
              </a:rPr>
              <a:t>0</a:t>
            </a:r>
            <a:endParaRPr sz="2800">
              <a:latin typeface="Arial"/>
              <a:cs typeface="Arial"/>
            </a:endParaRPr>
          </a:p>
          <a:p>
            <a:pPr marL="332740" marR="5080" indent="-320040">
              <a:lnSpc>
                <a:spcPct val="70000"/>
              </a:lnSpc>
              <a:spcBef>
                <a:spcPts val="1200"/>
              </a:spcBef>
              <a:buClr>
                <a:srgbClr val="DD8046"/>
              </a:buClr>
              <a:buSzPct val="58928"/>
              <a:buFont typeface="Wingdings"/>
              <a:buChar char=""/>
              <a:tabLst>
                <a:tab pos="332105" algn="l"/>
                <a:tab pos="332740" algn="l"/>
              </a:tabLst>
            </a:pPr>
            <a:r>
              <a:rPr sz="2800" spc="-220" dirty="0">
                <a:solidFill>
                  <a:srgbClr val="006FC0"/>
                </a:solidFill>
                <a:latin typeface="Arial"/>
                <a:cs typeface="Arial"/>
              </a:rPr>
              <a:t>Log </a:t>
            </a:r>
            <a:r>
              <a:rPr sz="2800" spc="-190" dirty="0">
                <a:solidFill>
                  <a:srgbClr val="006FC0"/>
                </a:solidFill>
                <a:latin typeface="Arial"/>
                <a:cs typeface="Arial"/>
              </a:rPr>
              <a:t>curve </a:t>
            </a:r>
            <a:r>
              <a:rPr sz="2800" spc="-245" dirty="0">
                <a:solidFill>
                  <a:srgbClr val="006FC0"/>
                </a:solidFill>
                <a:latin typeface="Arial"/>
                <a:cs typeface="Arial"/>
              </a:rPr>
              <a:t>maps </a:t>
            </a:r>
            <a:r>
              <a:rPr sz="2800" spc="-15" dirty="0">
                <a:solidFill>
                  <a:srgbClr val="006FC0"/>
                </a:solidFill>
                <a:latin typeface="Arial"/>
                <a:cs typeface="Arial"/>
              </a:rPr>
              <a:t>a </a:t>
            </a:r>
            <a:r>
              <a:rPr sz="2800" spc="-135" dirty="0">
                <a:solidFill>
                  <a:srgbClr val="006FC0"/>
                </a:solidFill>
                <a:latin typeface="Arial"/>
                <a:cs typeface="Arial"/>
              </a:rPr>
              <a:t>narrow  </a:t>
            </a:r>
            <a:r>
              <a:rPr sz="2800" spc="-120" dirty="0">
                <a:solidFill>
                  <a:srgbClr val="006FC0"/>
                </a:solidFill>
                <a:latin typeface="Arial"/>
                <a:cs typeface="Arial"/>
              </a:rPr>
              <a:t>range </a:t>
            </a:r>
            <a:r>
              <a:rPr sz="2800" spc="-5" dirty="0">
                <a:solidFill>
                  <a:srgbClr val="006FC0"/>
                </a:solidFill>
                <a:latin typeface="Arial"/>
                <a:cs typeface="Arial"/>
              </a:rPr>
              <a:t>of </a:t>
            </a:r>
            <a:r>
              <a:rPr sz="2800" spc="-140" dirty="0">
                <a:solidFill>
                  <a:srgbClr val="006FC0"/>
                </a:solidFill>
                <a:latin typeface="Arial"/>
                <a:cs typeface="Arial"/>
              </a:rPr>
              <a:t>low </a:t>
            </a:r>
            <a:r>
              <a:rPr sz="2800" spc="-70" dirty="0">
                <a:solidFill>
                  <a:srgbClr val="006FC0"/>
                </a:solidFill>
                <a:latin typeface="Arial"/>
                <a:cs typeface="Arial"/>
              </a:rPr>
              <a:t>gray-level  </a:t>
            </a:r>
            <a:r>
              <a:rPr sz="2800" spc="-204" dirty="0">
                <a:solidFill>
                  <a:srgbClr val="006FC0"/>
                </a:solidFill>
                <a:latin typeface="Arial"/>
                <a:cs typeface="Arial"/>
              </a:rPr>
              <a:t>values </a:t>
            </a:r>
            <a:r>
              <a:rPr sz="2800" spc="-175" dirty="0">
                <a:solidFill>
                  <a:srgbClr val="006FC0"/>
                </a:solidFill>
                <a:latin typeface="Arial"/>
                <a:cs typeface="Arial"/>
              </a:rPr>
              <a:t>in the </a:t>
            </a:r>
            <a:r>
              <a:rPr sz="2800" spc="-145" dirty="0">
                <a:solidFill>
                  <a:srgbClr val="006FC0"/>
                </a:solidFill>
                <a:latin typeface="Arial"/>
                <a:cs typeface="Arial"/>
              </a:rPr>
              <a:t>input </a:t>
            </a:r>
            <a:r>
              <a:rPr sz="2800" spc="-150" dirty="0">
                <a:solidFill>
                  <a:srgbClr val="006FC0"/>
                </a:solidFill>
                <a:latin typeface="Arial"/>
                <a:cs typeface="Arial"/>
              </a:rPr>
              <a:t>image  </a:t>
            </a:r>
            <a:r>
              <a:rPr sz="2800" spc="-135" dirty="0">
                <a:solidFill>
                  <a:srgbClr val="006FC0"/>
                </a:solidFill>
                <a:latin typeface="Arial"/>
                <a:cs typeface="Arial"/>
              </a:rPr>
              <a:t>into </a:t>
            </a:r>
            <a:r>
              <a:rPr sz="2800" spc="-15" dirty="0">
                <a:solidFill>
                  <a:srgbClr val="006FC0"/>
                </a:solidFill>
                <a:latin typeface="Arial"/>
                <a:cs typeface="Arial"/>
              </a:rPr>
              <a:t>a </a:t>
            </a:r>
            <a:r>
              <a:rPr sz="2800" spc="-70" dirty="0">
                <a:solidFill>
                  <a:srgbClr val="006FC0"/>
                </a:solidFill>
                <a:latin typeface="Arial"/>
                <a:cs typeface="Arial"/>
              </a:rPr>
              <a:t>wider </a:t>
            </a:r>
            <a:r>
              <a:rPr sz="2800" spc="-120" dirty="0">
                <a:solidFill>
                  <a:srgbClr val="006FC0"/>
                </a:solidFill>
                <a:latin typeface="Arial"/>
                <a:cs typeface="Arial"/>
              </a:rPr>
              <a:t>range </a:t>
            </a:r>
            <a:r>
              <a:rPr sz="2800" spc="-5" dirty="0">
                <a:solidFill>
                  <a:srgbClr val="006FC0"/>
                </a:solidFill>
                <a:latin typeface="Arial"/>
                <a:cs typeface="Arial"/>
              </a:rPr>
              <a:t>of  </a:t>
            </a:r>
            <a:r>
              <a:rPr sz="2800" spc="-150" dirty="0">
                <a:solidFill>
                  <a:srgbClr val="006FC0"/>
                </a:solidFill>
                <a:latin typeface="Arial"/>
                <a:cs typeface="Arial"/>
              </a:rPr>
              <a:t>output</a:t>
            </a:r>
            <a:r>
              <a:rPr sz="2800" spc="5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2800" spc="-180" dirty="0">
                <a:solidFill>
                  <a:srgbClr val="006FC0"/>
                </a:solidFill>
                <a:latin typeface="Arial"/>
                <a:cs typeface="Arial"/>
              </a:rPr>
              <a:t>levels.</a:t>
            </a:r>
            <a:endParaRPr sz="2800">
              <a:latin typeface="Arial"/>
              <a:cs typeface="Arial"/>
            </a:endParaRPr>
          </a:p>
          <a:p>
            <a:pPr marL="332740" marR="262255" indent="-320040">
              <a:lnSpc>
                <a:spcPct val="70000"/>
              </a:lnSpc>
              <a:spcBef>
                <a:spcPts val="1205"/>
              </a:spcBef>
              <a:buClr>
                <a:srgbClr val="DD8046"/>
              </a:buClr>
              <a:buSzPct val="58928"/>
              <a:buFont typeface="Wingdings"/>
              <a:buChar char=""/>
              <a:tabLst>
                <a:tab pos="332105" algn="l"/>
                <a:tab pos="332740" algn="l"/>
              </a:tabLst>
            </a:pPr>
            <a:r>
              <a:rPr sz="2800" spc="-245" dirty="0">
                <a:latin typeface="Arial"/>
                <a:cs typeface="Arial"/>
              </a:rPr>
              <a:t>Used </a:t>
            </a:r>
            <a:r>
              <a:rPr sz="2800" spc="-90" dirty="0">
                <a:latin typeface="Arial"/>
                <a:cs typeface="Arial"/>
              </a:rPr>
              <a:t>to </a:t>
            </a:r>
            <a:r>
              <a:rPr sz="2800" spc="-105" dirty="0">
                <a:latin typeface="Arial"/>
                <a:cs typeface="Arial"/>
              </a:rPr>
              <a:t>expand </a:t>
            </a:r>
            <a:r>
              <a:rPr sz="2800" spc="-175" dirty="0">
                <a:latin typeface="Arial"/>
                <a:cs typeface="Arial"/>
              </a:rPr>
              <a:t>the  </a:t>
            </a:r>
            <a:r>
              <a:rPr sz="2800" spc="-204" dirty="0">
                <a:latin typeface="Arial"/>
                <a:cs typeface="Arial"/>
              </a:rPr>
              <a:t>values </a:t>
            </a:r>
            <a:r>
              <a:rPr sz="2800" spc="-5" dirty="0">
                <a:latin typeface="Arial"/>
                <a:cs typeface="Arial"/>
              </a:rPr>
              <a:t>of </a:t>
            </a:r>
            <a:r>
              <a:rPr sz="2800" spc="-40" dirty="0">
                <a:latin typeface="Arial"/>
                <a:cs typeface="Arial"/>
              </a:rPr>
              <a:t>dark </a:t>
            </a:r>
            <a:r>
              <a:rPr sz="2800" spc="-120" dirty="0">
                <a:latin typeface="Arial"/>
                <a:cs typeface="Arial"/>
              </a:rPr>
              <a:t>pixels </a:t>
            </a:r>
            <a:r>
              <a:rPr sz="2800" spc="-180" dirty="0">
                <a:latin typeface="Arial"/>
                <a:cs typeface="Arial"/>
              </a:rPr>
              <a:t>in  </a:t>
            </a:r>
            <a:r>
              <a:rPr sz="2800" spc="-175" dirty="0">
                <a:latin typeface="Arial"/>
                <a:cs typeface="Arial"/>
              </a:rPr>
              <a:t>an </a:t>
            </a:r>
            <a:r>
              <a:rPr sz="2800" spc="-150" dirty="0">
                <a:latin typeface="Arial"/>
                <a:cs typeface="Arial"/>
              </a:rPr>
              <a:t>image </a:t>
            </a:r>
            <a:r>
              <a:rPr sz="2800" spc="-135" dirty="0">
                <a:latin typeface="Arial"/>
                <a:cs typeface="Arial"/>
              </a:rPr>
              <a:t>while  </a:t>
            </a:r>
            <a:r>
              <a:rPr sz="2800" spc="-220" dirty="0">
                <a:latin typeface="Arial"/>
                <a:cs typeface="Arial"/>
              </a:rPr>
              <a:t>compressing </a:t>
            </a:r>
            <a:r>
              <a:rPr sz="2800" spc="-170" dirty="0">
                <a:latin typeface="Arial"/>
                <a:cs typeface="Arial"/>
              </a:rPr>
              <a:t>the </a:t>
            </a:r>
            <a:r>
              <a:rPr sz="2800" spc="-135" dirty="0">
                <a:latin typeface="Arial"/>
                <a:cs typeface="Arial"/>
              </a:rPr>
              <a:t>higher-  </a:t>
            </a:r>
            <a:r>
              <a:rPr sz="2800" spc="-120" dirty="0">
                <a:latin typeface="Arial"/>
                <a:cs typeface="Arial"/>
              </a:rPr>
              <a:t>level</a:t>
            </a:r>
            <a:r>
              <a:rPr sz="2800" spc="-15" dirty="0">
                <a:latin typeface="Arial"/>
                <a:cs typeface="Arial"/>
              </a:rPr>
              <a:t> </a:t>
            </a:r>
            <a:r>
              <a:rPr sz="2800" spc="-200" dirty="0">
                <a:latin typeface="Arial"/>
                <a:cs typeface="Arial"/>
              </a:rPr>
              <a:t>values.</a:t>
            </a:r>
            <a:endParaRPr sz="2800">
              <a:latin typeface="Arial"/>
              <a:cs typeface="Arial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378472" y="1700788"/>
            <a:ext cx="4098290" cy="4148454"/>
            <a:chOff x="378472" y="1700788"/>
            <a:chExt cx="4098290" cy="4148454"/>
          </a:xfrm>
        </p:grpSpPr>
        <p:sp>
          <p:nvSpPr>
            <p:cNvPr id="8" name="object 8"/>
            <p:cNvSpPr/>
            <p:nvPr/>
          </p:nvSpPr>
          <p:spPr>
            <a:xfrm>
              <a:off x="581831" y="1700788"/>
              <a:ext cx="3894721" cy="414829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78472" y="2944367"/>
              <a:ext cx="197662" cy="199313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1907794" y="6049771"/>
            <a:ext cx="186817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10" dirty="0">
                <a:latin typeface="Tahoma"/>
                <a:cs typeface="Tahoma"/>
              </a:rPr>
              <a:t>Input </a:t>
            </a:r>
            <a:r>
              <a:rPr sz="1600" b="1" spc="-5" dirty="0">
                <a:latin typeface="Tahoma"/>
                <a:cs typeface="Tahoma"/>
              </a:rPr>
              <a:t>gray level,</a:t>
            </a:r>
            <a:r>
              <a:rPr sz="1600" b="1" spc="30" dirty="0">
                <a:latin typeface="Tahoma"/>
                <a:cs typeface="Tahoma"/>
              </a:rPr>
              <a:t> </a:t>
            </a:r>
            <a:r>
              <a:rPr sz="1600" b="1" spc="-5" dirty="0">
                <a:latin typeface="Tahoma"/>
                <a:cs typeface="Tahoma"/>
              </a:rPr>
              <a:t>r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102867" y="2405633"/>
            <a:ext cx="82486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latin typeface="Tahoma"/>
                <a:cs typeface="Tahoma"/>
              </a:rPr>
              <a:t>N</a:t>
            </a:r>
            <a:r>
              <a:rPr sz="1400" b="1" spc="-10" dirty="0">
                <a:latin typeface="Tahoma"/>
                <a:cs typeface="Tahoma"/>
              </a:rPr>
              <a:t>e</a:t>
            </a:r>
            <a:r>
              <a:rPr sz="1400" b="1" dirty="0">
                <a:latin typeface="Tahoma"/>
                <a:cs typeface="Tahoma"/>
              </a:rPr>
              <a:t>gative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248867" y="3367785"/>
            <a:ext cx="34988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5" dirty="0">
                <a:latin typeface="Tahoma"/>
                <a:cs typeface="Tahoma"/>
              </a:rPr>
              <a:t>Log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822575" y="2772282"/>
            <a:ext cx="75247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latin typeface="Tahoma"/>
                <a:cs typeface="Tahoma"/>
              </a:rPr>
              <a:t>nth</a:t>
            </a:r>
            <a:r>
              <a:rPr sz="1400" b="1" spc="-75" dirty="0">
                <a:latin typeface="Tahoma"/>
                <a:cs typeface="Tahoma"/>
              </a:rPr>
              <a:t> </a:t>
            </a:r>
            <a:r>
              <a:rPr sz="1400" b="1" dirty="0">
                <a:latin typeface="Tahoma"/>
                <a:cs typeface="Tahoma"/>
              </a:rPr>
              <a:t>root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077569" y="5163692"/>
            <a:ext cx="74930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latin typeface="Tahoma"/>
                <a:cs typeface="Tahoma"/>
              </a:rPr>
              <a:t>Id</a:t>
            </a:r>
            <a:r>
              <a:rPr sz="1400" b="1" spc="-10" dirty="0">
                <a:latin typeface="Tahoma"/>
                <a:cs typeface="Tahoma"/>
              </a:rPr>
              <a:t>e</a:t>
            </a:r>
            <a:r>
              <a:rPr sz="1400" b="1" spc="-5" dirty="0">
                <a:latin typeface="Tahoma"/>
                <a:cs typeface="Tahoma"/>
              </a:rPr>
              <a:t>n</a:t>
            </a:r>
            <a:r>
              <a:rPr sz="1400" b="1" dirty="0">
                <a:latin typeface="Tahoma"/>
                <a:cs typeface="Tahoma"/>
              </a:rPr>
              <a:t>tity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174873" y="3553459"/>
            <a:ext cx="94361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latin typeface="Tahoma"/>
                <a:cs typeface="Tahoma"/>
              </a:rPr>
              <a:t>nth</a:t>
            </a:r>
            <a:r>
              <a:rPr sz="1400" b="1" spc="-70" dirty="0">
                <a:latin typeface="Tahoma"/>
                <a:cs typeface="Tahoma"/>
              </a:rPr>
              <a:t> </a:t>
            </a:r>
            <a:r>
              <a:rPr sz="1400" b="1" spc="-5" dirty="0">
                <a:latin typeface="Tahoma"/>
                <a:cs typeface="Tahoma"/>
              </a:rPr>
              <a:t>power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669794" y="5115509"/>
            <a:ext cx="108966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latin typeface="Tahoma"/>
                <a:cs typeface="Tahoma"/>
              </a:rPr>
              <a:t>Inverse</a:t>
            </a:r>
            <a:r>
              <a:rPr sz="1400" b="1" spc="-50" dirty="0">
                <a:latin typeface="Tahoma"/>
                <a:cs typeface="Tahoma"/>
              </a:rPr>
              <a:t> </a:t>
            </a:r>
            <a:r>
              <a:rPr sz="1400" b="1" spc="-5" dirty="0">
                <a:latin typeface="Tahoma"/>
                <a:cs typeface="Tahoma"/>
              </a:rPr>
              <a:t>Log</a:t>
            </a:r>
            <a:endParaRPr sz="1400">
              <a:latin typeface="Tahoma"/>
              <a:cs typeface="Tahom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91387" y="344170"/>
            <a:ext cx="700659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195" dirty="0">
                <a:solidFill>
                  <a:srgbClr val="003399"/>
                </a:solidFill>
                <a:latin typeface="Trebuchet MS"/>
                <a:cs typeface="Trebuchet MS"/>
              </a:rPr>
              <a:t>Log </a:t>
            </a:r>
            <a:r>
              <a:rPr sz="4400" spc="-265" dirty="0">
                <a:solidFill>
                  <a:srgbClr val="003399"/>
                </a:solidFill>
                <a:latin typeface="Trebuchet MS"/>
                <a:cs typeface="Trebuchet MS"/>
              </a:rPr>
              <a:t>Transformations:</a:t>
            </a:r>
            <a:r>
              <a:rPr sz="4400" spc="-210" dirty="0">
                <a:solidFill>
                  <a:srgbClr val="003399"/>
                </a:solidFill>
                <a:latin typeface="Trebuchet MS"/>
                <a:cs typeface="Trebuchet MS"/>
              </a:rPr>
              <a:t> </a:t>
            </a:r>
            <a:r>
              <a:rPr sz="4400" b="0" spc="-290" dirty="0">
                <a:solidFill>
                  <a:srgbClr val="C00000"/>
                </a:solidFill>
                <a:latin typeface="Arial"/>
                <a:cs typeface="Arial"/>
              </a:rPr>
              <a:t>Example</a:t>
            </a:r>
            <a:endParaRPr sz="4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752600" y="2133600"/>
            <a:ext cx="3200400" cy="3200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257800" y="2057400"/>
            <a:ext cx="3200400" cy="32004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593594" y="5660542"/>
            <a:ext cx="146113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5" dirty="0">
                <a:latin typeface="Trebuchet MS"/>
                <a:cs typeface="Trebuchet MS"/>
              </a:rPr>
              <a:t>Original</a:t>
            </a:r>
            <a:r>
              <a:rPr sz="1800" b="1" spc="-150" dirty="0">
                <a:latin typeface="Trebuchet MS"/>
                <a:cs typeface="Trebuchet MS"/>
              </a:rPr>
              <a:t> </a:t>
            </a:r>
            <a:r>
              <a:rPr sz="1800" b="1" spc="-55" dirty="0">
                <a:latin typeface="Trebuchet MS"/>
                <a:cs typeface="Trebuchet MS"/>
              </a:rPr>
              <a:t>Image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328028" y="5584342"/>
            <a:ext cx="145542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65" dirty="0">
                <a:latin typeface="Trebuchet MS"/>
                <a:cs typeface="Trebuchet MS"/>
              </a:rPr>
              <a:t>Mapped</a:t>
            </a:r>
            <a:r>
              <a:rPr sz="1800" b="1" spc="-155" dirty="0">
                <a:latin typeface="Trebuchet MS"/>
                <a:cs typeface="Trebuchet MS"/>
              </a:rPr>
              <a:t> </a:t>
            </a:r>
            <a:r>
              <a:rPr sz="1800" b="1" spc="-60" dirty="0">
                <a:latin typeface="Trebuchet MS"/>
                <a:cs typeface="Trebuchet MS"/>
              </a:rPr>
              <a:t>image</a:t>
            </a:r>
            <a:endParaRPr sz="1800">
              <a:latin typeface="Trebuchet MS"/>
              <a:cs typeface="Trebuchet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91387" y="344170"/>
            <a:ext cx="678942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229" dirty="0">
                <a:solidFill>
                  <a:srgbClr val="003399"/>
                </a:solidFill>
                <a:latin typeface="Trebuchet MS"/>
                <a:cs typeface="Trebuchet MS"/>
              </a:rPr>
              <a:t>Example </a:t>
            </a:r>
            <a:r>
              <a:rPr sz="4400" spc="-204" dirty="0">
                <a:solidFill>
                  <a:srgbClr val="003399"/>
                </a:solidFill>
                <a:latin typeface="Trebuchet MS"/>
                <a:cs typeface="Trebuchet MS"/>
              </a:rPr>
              <a:t>of </a:t>
            </a:r>
            <a:r>
              <a:rPr sz="4400" spc="-275" dirty="0">
                <a:solidFill>
                  <a:srgbClr val="003399"/>
                </a:solidFill>
                <a:latin typeface="Trebuchet MS"/>
                <a:cs typeface="Trebuchet MS"/>
              </a:rPr>
              <a:t>Logarithm</a:t>
            </a:r>
            <a:r>
              <a:rPr sz="4400" spc="245" dirty="0">
                <a:solidFill>
                  <a:srgbClr val="003399"/>
                </a:solidFill>
                <a:latin typeface="Trebuchet MS"/>
                <a:cs typeface="Trebuchet MS"/>
              </a:rPr>
              <a:t> </a:t>
            </a:r>
            <a:r>
              <a:rPr sz="4400" spc="-125" dirty="0">
                <a:solidFill>
                  <a:srgbClr val="003399"/>
                </a:solidFill>
                <a:latin typeface="Trebuchet MS"/>
                <a:cs typeface="Trebuchet MS"/>
              </a:rPr>
              <a:t>Image</a:t>
            </a:r>
            <a:endParaRPr sz="4400">
              <a:latin typeface="Trebuchet MS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14400" y="2101595"/>
            <a:ext cx="7315200" cy="3657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835144" y="5898286"/>
            <a:ext cx="3056255" cy="84645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 indent="-1270" algn="ctr">
              <a:lnSpc>
                <a:spcPct val="99500"/>
              </a:lnSpc>
              <a:spcBef>
                <a:spcPts val="110"/>
              </a:spcBef>
            </a:pPr>
            <a:r>
              <a:rPr sz="1800" b="1" spc="-5" dirty="0">
                <a:latin typeface="Tahoma"/>
                <a:cs typeface="Tahoma"/>
              </a:rPr>
              <a:t>Result after apply the </a:t>
            </a:r>
            <a:r>
              <a:rPr sz="1800" b="1" dirty="0">
                <a:latin typeface="Tahoma"/>
                <a:cs typeface="Tahoma"/>
              </a:rPr>
              <a:t>log  </a:t>
            </a:r>
            <a:r>
              <a:rPr sz="1800" b="1" spc="-5" dirty="0">
                <a:latin typeface="Tahoma"/>
                <a:cs typeface="Tahoma"/>
              </a:rPr>
              <a:t>transformation with </a:t>
            </a:r>
            <a:r>
              <a:rPr sz="1800" b="1" dirty="0">
                <a:latin typeface="Tahoma"/>
                <a:cs typeface="Tahoma"/>
              </a:rPr>
              <a:t>c =</a:t>
            </a:r>
            <a:r>
              <a:rPr sz="1800" b="1" spc="-65" dirty="0">
                <a:latin typeface="Tahoma"/>
                <a:cs typeface="Tahoma"/>
              </a:rPr>
              <a:t> </a:t>
            </a:r>
            <a:r>
              <a:rPr sz="1800" b="1" dirty="0">
                <a:latin typeface="Tahoma"/>
                <a:cs typeface="Tahoma"/>
              </a:rPr>
              <a:t>1,  range = 0 to</a:t>
            </a:r>
            <a:r>
              <a:rPr sz="1800" b="1" spc="-40" dirty="0">
                <a:latin typeface="Tahoma"/>
                <a:cs typeface="Tahoma"/>
              </a:rPr>
              <a:t> </a:t>
            </a:r>
            <a:r>
              <a:rPr sz="1800" b="1" dirty="0">
                <a:latin typeface="Tahoma"/>
                <a:cs typeface="Tahoma"/>
              </a:rPr>
              <a:t>6.2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610233" y="5898286"/>
            <a:ext cx="2647315" cy="5721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ts val="2150"/>
              </a:lnSpc>
              <a:spcBef>
                <a:spcPts val="100"/>
              </a:spcBef>
            </a:pPr>
            <a:r>
              <a:rPr sz="1800" b="1" spc="-5" dirty="0">
                <a:latin typeface="Tahoma"/>
                <a:cs typeface="Tahoma"/>
              </a:rPr>
              <a:t>Fourier Spectrum</a:t>
            </a:r>
            <a:r>
              <a:rPr sz="1800" b="1" spc="-70" dirty="0">
                <a:latin typeface="Tahoma"/>
                <a:cs typeface="Tahoma"/>
              </a:rPr>
              <a:t> </a:t>
            </a:r>
            <a:r>
              <a:rPr sz="1800" b="1" spc="-5" dirty="0">
                <a:latin typeface="Tahoma"/>
                <a:cs typeface="Tahoma"/>
              </a:rPr>
              <a:t>with</a:t>
            </a:r>
            <a:endParaRPr sz="1800">
              <a:latin typeface="Tahoma"/>
              <a:cs typeface="Tahoma"/>
            </a:endParaRPr>
          </a:p>
          <a:p>
            <a:pPr marL="60960">
              <a:lnSpc>
                <a:spcPts val="2150"/>
              </a:lnSpc>
            </a:pPr>
            <a:r>
              <a:rPr sz="1800" b="1" dirty="0">
                <a:latin typeface="Tahoma"/>
                <a:cs typeface="Tahoma"/>
              </a:rPr>
              <a:t>range = 0 to 1.5 x</a:t>
            </a:r>
            <a:r>
              <a:rPr sz="1800" b="1" spc="-110" dirty="0">
                <a:latin typeface="Tahoma"/>
                <a:cs typeface="Tahoma"/>
              </a:rPr>
              <a:t> </a:t>
            </a:r>
            <a:r>
              <a:rPr sz="1800" b="1" dirty="0">
                <a:latin typeface="Tahoma"/>
                <a:cs typeface="Tahoma"/>
              </a:rPr>
              <a:t>10</a:t>
            </a:r>
            <a:r>
              <a:rPr sz="1800" b="1" baseline="25462" dirty="0">
                <a:latin typeface="Tahoma"/>
                <a:cs typeface="Tahoma"/>
              </a:rPr>
              <a:t>6</a:t>
            </a:r>
            <a:endParaRPr sz="1800" baseline="25462">
              <a:latin typeface="Tahoma"/>
              <a:cs typeface="Tahom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91387" y="344170"/>
            <a:ext cx="757809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125" dirty="0">
                <a:solidFill>
                  <a:srgbClr val="003399"/>
                </a:solidFill>
                <a:latin typeface="Trebuchet MS"/>
                <a:cs typeface="Trebuchet MS"/>
              </a:rPr>
              <a:t>Image </a:t>
            </a:r>
            <a:r>
              <a:rPr sz="4400" spc="-95" dirty="0">
                <a:solidFill>
                  <a:srgbClr val="003399"/>
                </a:solidFill>
                <a:latin typeface="Trebuchet MS"/>
                <a:cs typeface="Trebuchet MS"/>
              </a:rPr>
              <a:t>is </a:t>
            </a:r>
            <a:r>
              <a:rPr sz="4400" spc="-130" dirty="0">
                <a:solidFill>
                  <a:srgbClr val="003399"/>
                </a:solidFill>
                <a:latin typeface="Trebuchet MS"/>
                <a:cs typeface="Trebuchet MS"/>
              </a:rPr>
              <a:t>NOT </a:t>
            </a:r>
            <a:r>
              <a:rPr sz="4400" spc="-434" dirty="0">
                <a:solidFill>
                  <a:srgbClr val="003399"/>
                </a:solidFill>
                <a:latin typeface="Trebuchet MS"/>
                <a:cs typeface="Trebuchet MS"/>
              </a:rPr>
              <a:t>Perfect</a:t>
            </a:r>
            <a:r>
              <a:rPr sz="4400" spc="-330" dirty="0">
                <a:solidFill>
                  <a:srgbClr val="003399"/>
                </a:solidFill>
                <a:latin typeface="Trebuchet MS"/>
                <a:cs typeface="Trebuchet MS"/>
              </a:rPr>
              <a:t> </a:t>
            </a:r>
            <a:r>
              <a:rPr sz="4400" spc="-280" dirty="0">
                <a:solidFill>
                  <a:srgbClr val="003399"/>
                </a:solidFill>
                <a:latin typeface="Trebuchet MS"/>
                <a:cs typeface="Trebuchet MS"/>
              </a:rPr>
              <a:t>Sometimes</a:t>
            </a:r>
            <a:endParaRPr sz="4400">
              <a:latin typeface="Trebuchet MS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09600" y="1676400"/>
            <a:ext cx="7772400" cy="44013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91312" y="1280160"/>
            <a:ext cx="8552815" cy="1095375"/>
            <a:chOff x="591312" y="1280160"/>
            <a:chExt cx="8552815" cy="1095375"/>
          </a:xfrm>
        </p:grpSpPr>
        <p:sp>
          <p:nvSpPr>
            <p:cNvPr id="3" name="object 3"/>
            <p:cNvSpPr/>
            <p:nvPr/>
          </p:nvSpPr>
          <p:spPr>
            <a:xfrm>
              <a:off x="5887212" y="1338072"/>
              <a:ext cx="1299210" cy="103708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573012" y="1338072"/>
              <a:ext cx="1005077" cy="103708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057644" y="1386840"/>
              <a:ext cx="557009" cy="70789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691387" y="344170"/>
            <a:ext cx="658812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240" dirty="0">
                <a:solidFill>
                  <a:srgbClr val="003399"/>
                </a:solidFill>
                <a:latin typeface="Trebuchet MS"/>
                <a:cs typeface="Trebuchet MS"/>
              </a:rPr>
              <a:t>Power-Law</a:t>
            </a:r>
            <a:r>
              <a:rPr sz="4400" spc="-215" dirty="0">
                <a:solidFill>
                  <a:srgbClr val="003399"/>
                </a:solidFill>
                <a:latin typeface="Trebuchet MS"/>
                <a:cs typeface="Trebuchet MS"/>
              </a:rPr>
              <a:t> </a:t>
            </a:r>
            <a:r>
              <a:rPr sz="4400" spc="-250" dirty="0">
                <a:solidFill>
                  <a:srgbClr val="003399"/>
                </a:solidFill>
                <a:latin typeface="Trebuchet MS"/>
                <a:cs typeface="Trebuchet MS"/>
              </a:rPr>
              <a:t>Transformations</a:t>
            </a:r>
            <a:endParaRPr sz="44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842128" y="1423933"/>
            <a:ext cx="3502025" cy="1827530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379095" algn="ctr">
              <a:lnSpc>
                <a:spcPct val="100000"/>
              </a:lnSpc>
              <a:spcBef>
                <a:spcPts val="375"/>
              </a:spcBef>
            </a:pPr>
            <a:r>
              <a:rPr sz="3700" b="1" i="1" spc="-5" dirty="0">
                <a:solidFill>
                  <a:srgbClr val="FF0000"/>
                </a:solidFill>
                <a:latin typeface="Times New Roman"/>
                <a:cs typeface="Times New Roman"/>
              </a:rPr>
              <a:t>s =</a:t>
            </a:r>
            <a:r>
              <a:rPr sz="3700" b="1" i="1" spc="-1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3700" b="1" i="1" spc="-20" dirty="0">
                <a:solidFill>
                  <a:srgbClr val="FF0000"/>
                </a:solidFill>
                <a:latin typeface="Times New Roman"/>
                <a:cs typeface="Times New Roman"/>
              </a:rPr>
              <a:t>cr</a:t>
            </a:r>
            <a:r>
              <a:rPr sz="3900" b="1" i="1" spc="-30" baseline="23504" dirty="0">
                <a:solidFill>
                  <a:srgbClr val="FF0000"/>
                </a:solidFill>
                <a:latin typeface="Symbol"/>
                <a:cs typeface="Symbol"/>
              </a:rPr>
              <a:t></a:t>
            </a:r>
            <a:endParaRPr sz="3900" baseline="23504">
              <a:latin typeface="Symbol"/>
              <a:cs typeface="Symbol"/>
            </a:endParaRPr>
          </a:p>
          <a:p>
            <a:pPr marL="370840" marR="332740" indent="-320040">
              <a:lnSpc>
                <a:spcPct val="70000"/>
              </a:lnSpc>
              <a:spcBef>
                <a:spcPts val="1215"/>
              </a:spcBef>
              <a:buClr>
                <a:srgbClr val="DD8046"/>
              </a:buClr>
              <a:buSzPct val="58928"/>
              <a:buFont typeface="Wingdings"/>
              <a:buChar char=""/>
              <a:tabLst>
                <a:tab pos="370205" algn="l"/>
                <a:tab pos="370840" algn="l"/>
              </a:tabLst>
            </a:pPr>
            <a:r>
              <a:rPr sz="2800" spc="-325" dirty="0">
                <a:latin typeface="Arial"/>
                <a:cs typeface="Arial"/>
              </a:rPr>
              <a:t>c </a:t>
            </a:r>
            <a:r>
              <a:rPr sz="2800" spc="-125" dirty="0">
                <a:latin typeface="Arial"/>
                <a:cs typeface="Arial"/>
              </a:rPr>
              <a:t>and </a:t>
            </a:r>
            <a:r>
              <a:rPr sz="2800" spc="-5" dirty="0">
                <a:latin typeface="Symbol"/>
                <a:cs typeface="Symbol"/>
              </a:rPr>
              <a:t></a:t>
            </a:r>
            <a:r>
              <a:rPr sz="2800" spc="-5" dirty="0">
                <a:latin typeface="Times New Roman"/>
                <a:cs typeface="Times New Roman"/>
              </a:rPr>
              <a:t> </a:t>
            </a:r>
            <a:r>
              <a:rPr sz="2800" spc="-60" dirty="0">
                <a:latin typeface="Arial"/>
                <a:cs typeface="Arial"/>
              </a:rPr>
              <a:t>are </a:t>
            </a:r>
            <a:r>
              <a:rPr sz="2800" spc="-135" dirty="0">
                <a:latin typeface="Arial"/>
                <a:cs typeface="Arial"/>
              </a:rPr>
              <a:t>positive  </a:t>
            </a:r>
            <a:r>
              <a:rPr sz="2800" spc="-240" dirty="0">
                <a:latin typeface="Arial"/>
                <a:cs typeface="Arial"/>
              </a:rPr>
              <a:t>constants</a:t>
            </a:r>
            <a:endParaRPr sz="2800">
              <a:latin typeface="Arial"/>
              <a:cs typeface="Arial"/>
            </a:endParaRPr>
          </a:p>
          <a:p>
            <a:pPr marL="370840" indent="-320040">
              <a:lnSpc>
                <a:spcPct val="100000"/>
              </a:lnSpc>
              <a:spcBef>
                <a:spcPts val="195"/>
              </a:spcBef>
              <a:buClr>
                <a:srgbClr val="DD8046"/>
              </a:buClr>
              <a:buSzPct val="58928"/>
              <a:buFont typeface="Wingdings"/>
              <a:buChar char=""/>
              <a:tabLst>
                <a:tab pos="370205" algn="l"/>
                <a:tab pos="370840" algn="l"/>
              </a:tabLst>
            </a:pPr>
            <a:r>
              <a:rPr sz="2800" spc="-170" dirty="0">
                <a:latin typeface="Arial"/>
                <a:cs typeface="Arial"/>
              </a:rPr>
              <a:t>Power-law </a:t>
            </a:r>
            <a:r>
              <a:rPr sz="2800" spc="-235" dirty="0">
                <a:latin typeface="Arial"/>
                <a:cs typeface="Arial"/>
              </a:rPr>
              <a:t>curves</a:t>
            </a:r>
            <a:r>
              <a:rPr sz="2800" spc="110" dirty="0">
                <a:latin typeface="Arial"/>
                <a:cs typeface="Arial"/>
              </a:rPr>
              <a:t> </a:t>
            </a:r>
            <a:r>
              <a:rPr sz="2800" spc="-130" dirty="0">
                <a:latin typeface="Arial"/>
                <a:cs typeface="Arial"/>
              </a:rPr>
              <a:t>with</a:t>
            </a:r>
            <a:endParaRPr sz="2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880228" y="3098673"/>
            <a:ext cx="3804285" cy="2994660"/>
          </a:xfrm>
          <a:prstGeom prst="rect">
            <a:avLst/>
          </a:prstGeom>
        </p:spPr>
        <p:txBody>
          <a:bodyPr vert="horz" wrap="square" lIns="0" tIns="139700" rIns="0" bIns="0" rtlCol="0">
            <a:spAutoFit/>
          </a:bodyPr>
          <a:lstStyle/>
          <a:p>
            <a:pPr marL="332740" marR="5080">
              <a:lnSpc>
                <a:spcPct val="70000"/>
              </a:lnSpc>
              <a:spcBef>
                <a:spcPts val="1100"/>
              </a:spcBef>
            </a:pPr>
            <a:r>
              <a:rPr sz="2800" spc="-75" dirty="0">
                <a:latin typeface="Arial"/>
                <a:cs typeface="Arial"/>
              </a:rPr>
              <a:t>fractional </a:t>
            </a:r>
            <a:r>
              <a:rPr sz="2800" spc="-204" dirty="0">
                <a:latin typeface="Arial"/>
                <a:cs typeface="Arial"/>
              </a:rPr>
              <a:t>values </a:t>
            </a:r>
            <a:r>
              <a:rPr sz="2800" spc="-5" dirty="0">
                <a:latin typeface="Arial"/>
                <a:cs typeface="Arial"/>
              </a:rPr>
              <a:t>of </a:t>
            </a:r>
            <a:r>
              <a:rPr sz="2800" spc="-5" dirty="0">
                <a:latin typeface="Symbol"/>
                <a:cs typeface="Symbol"/>
              </a:rPr>
              <a:t></a:t>
            </a:r>
            <a:r>
              <a:rPr sz="2800" spc="-5" dirty="0">
                <a:latin typeface="Times New Roman"/>
                <a:cs typeface="Times New Roman"/>
              </a:rPr>
              <a:t> </a:t>
            </a:r>
            <a:r>
              <a:rPr sz="2800" spc="-170" dirty="0">
                <a:latin typeface="Arial"/>
                <a:cs typeface="Arial"/>
              </a:rPr>
              <a:t>map </a:t>
            </a:r>
            <a:r>
              <a:rPr sz="2800" spc="-15" dirty="0">
                <a:latin typeface="Arial"/>
                <a:cs typeface="Arial"/>
              </a:rPr>
              <a:t>a </a:t>
            </a:r>
            <a:r>
              <a:rPr sz="2800" spc="-135" dirty="0">
                <a:latin typeface="Arial"/>
                <a:cs typeface="Arial"/>
              </a:rPr>
              <a:t>narrow </a:t>
            </a:r>
            <a:r>
              <a:rPr sz="2800" spc="-120" dirty="0">
                <a:latin typeface="Arial"/>
                <a:cs typeface="Arial"/>
              </a:rPr>
              <a:t>range </a:t>
            </a:r>
            <a:r>
              <a:rPr sz="2800" spc="-5" dirty="0">
                <a:latin typeface="Arial"/>
                <a:cs typeface="Arial"/>
              </a:rPr>
              <a:t>of  </a:t>
            </a:r>
            <a:r>
              <a:rPr sz="2800" spc="-40" dirty="0">
                <a:latin typeface="Arial"/>
                <a:cs typeface="Arial"/>
              </a:rPr>
              <a:t>dark </a:t>
            </a:r>
            <a:r>
              <a:rPr sz="2800" spc="-145" dirty="0">
                <a:latin typeface="Arial"/>
                <a:cs typeface="Arial"/>
              </a:rPr>
              <a:t>input </a:t>
            </a:r>
            <a:r>
              <a:rPr sz="2800" spc="-204" dirty="0">
                <a:latin typeface="Arial"/>
                <a:cs typeface="Arial"/>
              </a:rPr>
              <a:t>values </a:t>
            </a:r>
            <a:r>
              <a:rPr sz="2800" spc="-135" dirty="0">
                <a:latin typeface="Arial"/>
                <a:cs typeface="Arial"/>
              </a:rPr>
              <a:t>into </a:t>
            </a:r>
            <a:r>
              <a:rPr sz="2800" spc="-15" dirty="0">
                <a:latin typeface="Arial"/>
                <a:cs typeface="Arial"/>
              </a:rPr>
              <a:t>a  </a:t>
            </a:r>
            <a:r>
              <a:rPr sz="2800" spc="-70" dirty="0">
                <a:latin typeface="Arial"/>
                <a:cs typeface="Arial"/>
              </a:rPr>
              <a:t>wider </a:t>
            </a:r>
            <a:r>
              <a:rPr sz="2800" spc="-120" dirty="0">
                <a:latin typeface="Arial"/>
                <a:cs typeface="Arial"/>
              </a:rPr>
              <a:t>range </a:t>
            </a:r>
            <a:r>
              <a:rPr sz="2800" spc="-5" dirty="0">
                <a:latin typeface="Arial"/>
                <a:cs typeface="Arial"/>
              </a:rPr>
              <a:t>of </a:t>
            </a:r>
            <a:r>
              <a:rPr sz="2800" spc="-150" dirty="0">
                <a:latin typeface="Arial"/>
                <a:cs typeface="Arial"/>
              </a:rPr>
              <a:t>output  </a:t>
            </a:r>
            <a:r>
              <a:rPr sz="2800" spc="-204" dirty="0">
                <a:latin typeface="Arial"/>
                <a:cs typeface="Arial"/>
              </a:rPr>
              <a:t>values, </a:t>
            </a:r>
            <a:r>
              <a:rPr sz="2800" spc="-130" dirty="0">
                <a:latin typeface="Arial"/>
                <a:cs typeface="Arial"/>
              </a:rPr>
              <a:t>with </a:t>
            </a:r>
            <a:r>
              <a:rPr sz="2800" spc="-170" dirty="0">
                <a:latin typeface="Arial"/>
                <a:cs typeface="Arial"/>
              </a:rPr>
              <a:t>the </a:t>
            </a:r>
            <a:r>
              <a:rPr sz="2800" spc="-125" dirty="0">
                <a:latin typeface="Arial"/>
                <a:cs typeface="Arial"/>
              </a:rPr>
              <a:t>opposite  </a:t>
            </a:r>
            <a:r>
              <a:rPr sz="2800" spc="-110" dirty="0">
                <a:latin typeface="Arial"/>
                <a:cs typeface="Arial"/>
              </a:rPr>
              <a:t>being </a:t>
            </a:r>
            <a:r>
              <a:rPr sz="2800" spc="-114" dirty="0">
                <a:latin typeface="Arial"/>
                <a:cs typeface="Arial"/>
              </a:rPr>
              <a:t>true </a:t>
            </a:r>
            <a:r>
              <a:rPr sz="2800" spc="-25" dirty="0">
                <a:latin typeface="Arial"/>
                <a:cs typeface="Arial"/>
              </a:rPr>
              <a:t>for </a:t>
            </a:r>
            <a:r>
              <a:rPr sz="2800" spc="-145" dirty="0">
                <a:latin typeface="Arial"/>
                <a:cs typeface="Arial"/>
              </a:rPr>
              <a:t>higher  </a:t>
            </a:r>
            <a:r>
              <a:rPr sz="2800" spc="-204" dirty="0">
                <a:latin typeface="Arial"/>
                <a:cs typeface="Arial"/>
              </a:rPr>
              <a:t>values </a:t>
            </a:r>
            <a:r>
              <a:rPr sz="2800" spc="-5" dirty="0">
                <a:latin typeface="Arial"/>
                <a:cs typeface="Arial"/>
              </a:rPr>
              <a:t>of </a:t>
            </a:r>
            <a:r>
              <a:rPr sz="2800" spc="-150" dirty="0">
                <a:latin typeface="Arial"/>
                <a:cs typeface="Arial"/>
              </a:rPr>
              <a:t>input</a:t>
            </a:r>
            <a:r>
              <a:rPr sz="2800" spc="-290" dirty="0">
                <a:latin typeface="Arial"/>
                <a:cs typeface="Arial"/>
              </a:rPr>
              <a:t> </a:t>
            </a:r>
            <a:r>
              <a:rPr sz="2800" spc="-180" dirty="0">
                <a:latin typeface="Arial"/>
                <a:cs typeface="Arial"/>
              </a:rPr>
              <a:t>levels.</a:t>
            </a:r>
            <a:endParaRPr sz="2800">
              <a:latin typeface="Arial"/>
              <a:cs typeface="Arial"/>
            </a:endParaRPr>
          </a:p>
          <a:p>
            <a:pPr marL="332740" marR="532130" indent="-320040">
              <a:lnSpc>
                <a:spcPct val="70100"/>
              </a:lnSpc>
              <a:spcBef>
                <a:spcPts val="1200"/>
              </a:spcBef>
              <a:buClr>
                <a:srgbClr val="DD8046"/>
              </a:buClr>
              <a:buSzPct val="58928"/>
              <a:buFont typeface="Wingdings"/>
              <a:buChar char=""/>
              <a:tabLst>
                <a:tab pos="332105" algn="l"/>
                <a:tab pos="332740" algn="l"/>
              </a:tabLst>
            </a:pPr>
            <a:r>
              <a:rPr sz="2800" spc="-325" dirty="0">
                <a:latin typeface="Arial"/>
                <a:cs typeface="Arial"/>
              </a:rPr>
              <a:t>c </a:t>
            </a:r>
            <a:r>
              <a:rPr sz="2800" spc="229" dirty="0">
                <a:latin typeface="Arial"/>
                <a:cs typeface="Arial"/>
              </a:rPr>
              <a:t>= </a:t>
            </a:r>
            <a:r>
              <a:rPr sz="2800" spc="-5" dirty="0">
                <a:latin typeface="Symbol"/>
                <a:cs typeface="Symbol"/>
              </a:rPr>
              <a:t></a:t>
            </a:r>
            <a:r>
              <a:rPr sz="2800" spc="-5" dirty="0">
                <a:latin typeface="Times New Roman"/>
                <a:cs typeface="Times New Roman"/>
              </a:rPr>
              <a:t> </a:t>
            </a:r>
            <a:r>
              <a:rPr sz="2800" spc="229" dirty="0">
                <a:latin typeface="Arial"/>
                <a:cs typeface="Arial"/>
              </a:rPr>
              <a:t>= </a:t>
            </a:r>
            <a:r>
              <a:rPr sz="2800" spc="-15" dirty="0">
                <a:latin typeface="Arial"/>
                <a:cs typeface="Arial"/>
              </a:rPr>
              <a:t>1 </a:t>
            </a:r>
            <a:r>
              <a:rPr sz="2800" spc="705" dirty="0">
                <a:latin typeface="Arial"/>
                <a:cs typeface="Arial"/>
              </a:rPr>
              <a:t></a:t>
            </a:r>
            <a:r>
              <a:rPr sz="2800" spc="-145" dirty="0">
                <a:latin typeface="Arial"/>
                <a:cs typeface="Arial"/>
              </a:rPr>
              <a:t> </a:t>
            </a:r>
            <a:r>
              <a:rPr sz="2800" spc="-204" dirty="0">
                <a:latin typeface="Arial"/>
                <a:cs typeface="Arial"/>
              </a:rPr>
              <a:t>Identity  </a:t>
            </a:r>
            <a:r>
              <a:rPr sz="2800" spc="-170" dirty="0">
                <a:latin typeface="Arial"/>
                <a:cs typeface="Arial"/>
              </a:rPr>
              <a:t>function</a:t>
            </a:r>
            <a:endParaRPr sz="2800">
              <a:latin typeface="Arial"/>
              <a:cs typeface="Arial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392760" y="1741828"/>
            <a:ext cx="4201795" cy="3740785"/>
            <a:chOff x="392760" y="1741828"/>
            <a:chExt cx="4201795" cy="3740785"/>
          </a:xfrm>
        </p:grpSpPr>
        <p:sp>
          <p:nvSpPr>
            <p:cNvPr id="10" name="object 10"/>
            <p:cNvSpPr/>
            <p:nvPr/>
          </p:nvSpPr>
          <p:spPr>
            <a:xfrm>
              <a:off x="612571" y="1741828"/>
              <a:ext cx="3981882" cy="374033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92760" y="2475992"/>
              <a:ext cx="197662" cy="1993138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" name="object 12"/>
          <p:cNvGrpSpPr/>
          <p:nvPr/>
        </p:nvGrpSpPr>
        <p:grpSpPr>
          <a:xfrm>
            <a:off x="1435608" y="5739384"/>
            <a:ext cx="1127125" cy="677545"/>
            <a:chOff x="1435608" y="5739384"/>
            <a:chExt cx="1127125" cy="677545"/>
          </a:xfrm>
        </p:grpSpPr>
        <p:sp>
          <p:nvSpPr>
            <p:cNvPr id="13" name="object 13"/>
            <p:cNvSpPr/>
            <p:nvPr/>
          </p:nvSpPr>
          <p:spPr>
            <a:xfrm>
              <a:off x="1435608" y="5739384"/>
              <a:ext cx="1102614" cy="677418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196084" y="5771388"/>
              <a:ext cx="366534" cy="464058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753465" y="5581294"/>
            <a:ext cx="4074795" cy="87439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181100">
              <a:lnSpc>
                <a:spcPts val="1889"/>
              </a:lnSpc>
              <a:spcBef>
                <a:spcPts val="95"/>
              </a:spcBef>
            </a:pPr>
            <a:r>
              <a:rPr sz="1600" b="1" spc="-10" dirty="0">
                <a:latin typeface="Tahoma"/>
                <a:cs typeface="Tahoma"/>
              </a:rPr>
              <a:t>Input </a:t>
            </a:r>
            <a:r>
              <a:rPr sz="1600" b="1" spc="-5" dirty="0">
                <a:latin typeface="Tahoma"/>
                <a:cs typeface="Tahoma"/>
              </a:rPr>
              <a:t>gray level,</a:t>
            </a:r>
            <a:r>
              <a:rPr sz="1600" b="1" spc="65" dirty="0">
                <a:latin typeface="Tahoma"/>
                <a:cs typeface="Tahoma"/>
              </a:rPr>
              <a:t> </a:t>
            </a:r>
            <a:r>
              <a:rPr sz="1600" b="1" spc="-5" dirty="0">
                <a:latin typeface="Tahoma"/>
                <a:cs typeface="Tahoma"/>
              </a:rPr>
              <a:t>r</a:t>
            </a:r>
            <a:endParaRPr sz="1600">
              <a:latin typeface="Tahoma"/>
              <a:cs typeface="Tahoma"/>
            </a:endParaRPr>
          </a:p>
          <a:p>
            <a:pPr marL="38100">
              <a:lnSpc>
                <a:spcPts val="2850"/>
              </a:lnSpc>
            </a:pPr>
            <a:r>
              <a:rPr sz="1600" b="1" spc="-10" dirty="0">
                <a:latin typeface="Tahoma"/>
                <a:cs typeface="Tahoma"/>
              </a:rPr>
              <a:t>Plots </a:t>
            </a:r>
            <a:r>
              <a:rPr sz="1600" b="1" spc="-5" dirty="0">
                <a:latin typeface="Tahoma"/>
                <a:cs typeface="Tahoma"/>
              </a:rPr>
              <a:t>of </a:t>
            </a:r>
            <a:r>
              <a:rPr sz="2400" b="1" i="1" spc="-5" dirty="0">
                <a:solidFill>
                  <a:srgbClr val="FF0000"/>
                </a:solidFill>
                <a:latin typeface="Times New Roman"/>
                <a:cs typeface="Times New Roman"/>
              </a:rPr>
              <a:t>s </a:t>
            </a:r>
            <a:r>
              <a:rPr sz="2400" b="1" i="1" dirty="0">
                <a:solidFill>
                  <a:srgbClr val="FF0000"/>
                </a:solidFill>
                <a:latin typeface="Times New Roman"/>
                <a:cs typeface="Times New Roman"/>
              </a:rPr>
              <a:t>= </a:t>
            </a:r>
            <a:r>
              <a:rPr sz="2400" b="1" i="1" spc="-10" dirty="0">
                <a:solidFill>
                  <a:srgbClr val="FF0000"/>
                </a:solidFill>
                <a:latin typeface="Times New Roman"/>
                <a:cs typeface="Times New Roman"/>
              </a:rPr>
              <a:t>cr</a:t>
            </a:r>
            <a:r>
              <a:rPr sz="2475" b="1" i="1" spc="-15" baseline="23569" dirty="0">
                <a:solidFill>
                  <a:srgbClr val="FF0000"/>
                </a:solidFill>
                <a:latin typeface="Symbol"/>
                <a:cs typeface="Symbol"/>
              </a:rPr>
              <a:t></a:t>
            </a:r>
            <a:r>
              <a:rPr sz="2475" b="1" i="1" spc="-15" baseline="23569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600" b="1" spc="-10" dirty="0">
                <a:latin typeface="Tahoma"/>
                <a:cs typeface="Tahoma"/>
              </a:rPr>
              <a:t>for </a:t>
            </a:r>
            <a:r>
              <a:rPr sz="1600" b="1" spc="-5" dirty="0">
                <a:latin typeface="Tahoma"/>
                <a:cs typeface="Tahoma"/>
              </a:rPr>
              <a:t>various values of</a:t>
            </a:r>
            <a:r>
              <a:rPr sz="1600" b="1" spc="150" dirty="0">
                <a:latin typeface="Tahoma"/>
                <a:cs typeface="Tahoma"/>
              </a:rPr>
              <a:t> </a:t>
            </a:r>
            <a:r>
              <a:rPr sz="2400" dirty="0">
                <a:latin typeface="Symbol"/>
                <a:cs typeface="Symbol"/>
              </a:rPr>
              <a:t></a:t>
            </a:r>
            <a:endParaRPr sz="2400">
              <a:latin typeface="Symbol"/>
              <a:cs typeface="Symbol"/>
            </a:endParaRPr>
          </a:p>
          <a:p>
            <a:pPr marL="1212850">
              <a:lnSpc>
                <a:spcPct val="100000"/>
              </a:lnSpc>
              <a:spcBef>
                <a:spcPts val="30"/>
              </a:spcBef>
            </a:pPr>
            <a:r>
              <a:rPr sz="1600" b="1" spc="-5" dirty="0">
                <a:latin typeface="Tahoma"/>
                <a:cs typeface="Tahoma"/>
              </a:rPr>
              <a:t>(c = 1 in all</a:t>
            </a:r>
            <a:r>
              <a:rPr sz="1600" b="1" spc="55" dirty="0">
                <a:latin typeface="Tahoma"/>
                <a:cs typeface="Tahoma"/>
              </a:rPr>
              <a:t> </a:t>
            </a:r>
            <a:r>
              <a:rPr sz="1600" b="1" spc="-10" dirty="0">
                <a:latin typeface="Tahoma"/>
                <a:cs typeface="Tahoma"/>
              </a:rPr>
              <a:t>cases)</a:t>
            </a:r>
            <a:endParaRPr sz="1600">
              <a:latin typeface="Tahoma"/>
              <a:cs typeface="Tahom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91387" y="444753"/>
            <a:ext cx="247967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65" dirty="0">
                <a:solidFill>
                  <a:srgbClr val="003399"/>
                </a:solidFill>
                <a:latin typeface="Trebuchet MS"/>
                <a:cs typeface="Trebuchet MS"/>
              </a:rPr>
              <a:t>Example </a:t>
            </a:r>
            <a:r>
              <a:rPr spc="-345" dirty="0">
                <a:solidFill>
                  <a:srgbClr val="003399"/>
                </a:solidFill>
                <a:latin typeface="Trebuchet MS"/>
                <a:cs typeface="Trebuchet MS"/>
              </a:rPr>
              <a:t>:</a:t>
            </a:r>
            <a:r>
              <a:rPr spc="-145" dirty="0">
                <a:solidFill>
                  <a:srgbClr val="003399"/>
                </a:solidFill>
                <a:latin typeface="Trebuchet MS"/>
                <a:cs typeface="Trebuchet MS"/>
              </a:rPr>
              <a:t> </a:t>
            </a:r>
            <a:r>
              <a:rPr dirty="0">
                <a:solidFill>
                  <a:srgbClr val="003399"/>
                </a:solidFill>
                <a:latin typeface="Trebuchet MS"/>
                <a:cs typeface="Trebuchet MS"/>
              </a:rPr>
              <a:t>MRI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346575" y="1547825"/>
            <a:ext cx="4260850" cy="4736465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332740" marR="5080" indent="-320675">
              <a:lnSpc>
                <a:spcPct val="80000"/>
              </a:lnSpc>
              <a:spcBef>
                <a:spcPts val="675"/>
              </a:spcBef>
              <a:buAutoNum type="alphaLcParenBoth"/>
              <a:tabLst>
                <a:tab pos="429895" algn="l"/>
              </a:tabLst>
            </a:pPr>
            <a:r>
              <a:rPr sz="2400" spc="-10" dirty="0">
                <a:latin typeface="Arial"/>
                <a:cs typeface="Arial"/>
              </a:rPr>
              <a:t>a </a:t>
            </a:r>
            <a:r>
              <a:rPr sz="2400" spc="-145" dirty="0">
                <a:latin typeface="Arial"/>
                <a:cs typeface="Arial"/>
              </a:rPr>
              <a:t>magnetic </a:t>
            </a:r>
            <a:r>
              <a:rPr sz="2400" spc="-185" dirty="0">
                <a:latin typeface="Arial"/>
                <a:cs typeface="Arial"/>
              </a:rPr>
              <a:t>resonance </a:t>
            </a:r>
            <a:r>
              <a:rPr sz="2400" spc="-130" dirty="0">
                <a:latin typeface="Arial"/>
                <a:cs typeface="Arial"/>
              </a:rPr>
              <a:t>image </a:t>
            </a:r>
            <a:r>
              <a:rPr sz="2400" spc="-5" dirty="0">
                <a:latin typeface="Arial"/>
                <a:cs typeface="Arial"/>
              </a:rPr>
              <a:t>of  </a:t>
            </a:r>
            <a:r>
              <a:rPr sz="2400" spc="-150" dirty="0">
                <a:latin typeface="Arial"/>
                <a:cs typeface="Arial"/>
              </a:rPr>
              <a:t>an </a:t>
            </a:r>
            <a:r>
              <a:rPr sz="2400" spc="-90" dirty="0">
                <a:latin typeface="Arial"/>
                <a:cs typeface="Arial"/>
              </a:rPr>
              <a:t>upper </a:t>
            </a:r>
            <a:r>
              <a:rPr sz="2400" spc="-254" dirty="0">
                <a:latin typeface="Arial"/>
                <a:cs typeface="Arial"/>
              </a:rPr>
              <a:t>human </a:t>
            </a:r>
            <a:r>
              <a:rPr sz="2400" spc="-170" dirty="0">
                <a:latin typeface="Arial"/>
                <a:cs typeface="Arial"/>
              </a:rPr>
              <a:t>spine </a:t>
            </a:r>
            <a:r>
              <a:rPr sz="2400" spc="-110" dirty="0">
                <a:latin typeface="Arial"/>
                <a:cs typeface="Arial"/>
              </a:rPr>
              <a:t>with </a:t>
            </a:r>
            <a:r>
              <a:rPr sz="2400" spc="-15" dirty="0">
                <a:latin typeface="Arial"/>
                <a:cs typeface="Arial"/>
              </a:rPr>
              <a:t>a  </a:t>
            </a:r>
            <a:r>
              <a:rPr sz="2400" spc="-80" dirty="0">
                <a:latin typeface="Arial"/>
                <a:cs typeface="Arial"/>
              </a:rPr>
              <a:t>fracture </a:t>
            </a:r>
            <a:r>
              <a:rPr sz="2400" spc="-120" dirty="0">
                <a:latin typeface="Arial"/>
                <a:cs typeface="Arial"/>
              </a:rPr>
              <a:t>dislocation </a:t>
            </a:r>
            <a:r>
              <a:rPr sz="2400" spc="-105" dirty="0">
                <a:latin typeface="Arial"/>
                <a:cs typeface="Arial"/>
              </a:rPr>
              <a:t>and </a:t>
            </a:r>
            <a:r>
              <a:rPr sz="2400" spc="-120" dirty="0">
                <a:latin typeface="Arial"/>
                <a:cs typeface="Arial"/>
              </a:rPr>
              <a:t>spinal  </a:t>
            </a:r>
            <a:r>
              <a:rPr sz="2400" spc="-110" dirty="0">
                <a:latin typeface="Arial"/>
                <a:cs typeface="Arial"/>
              </a:rPr>
              <a:t>cord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165" dirty="0">
                <a:latin typeface="Arial"/>
                <a:cs typeface="Arial"/>
              </a:rPr>
              <a:t>impingement</a:t>
            </a:r>
            <a:endParaRPr sz="2400">
              <a:latin typeface="Arial"/>
              <a:cs typeface="Arial"/>
            </a:endParaRPr>
          </a:p>
          <a:p>
            <a:pPr marL="652780" lvl="1" indent="-274955">
              <a:lnSpc>
                <a:spcPct val="100000"/>
              </a:lnSpc>
              <a:spcBef>
                <a:spcPts val="140"/>
              </a:spcBef>
              <a:buClr>
                <a:srgbClr val="93B6D2"/>
              </a:buClr>
              <a:buSzPct val="70000"/>
              <a:buChar char=""/>
              <a:tabLst>
                <a:tab pos="653415" algn="l"/>
              </a:tabLst>
            </a:pPr>
            <a:r>
              <a:rPr sz="2000" spc="-229" dirty="0">
                <a:latin typeface="Arial"/>
                <a:cs typeface="Arial"/>
              </a:rPr>
              <a:t>The </a:t>
            </a:r>
            <a:r>
              <a:rPr sz="2000" spc="-90" dirty="0">
                <a:latin typeface="Arial"/>
                <a:cs typeface="Arial"/>
              </a:rPr>
              <a:t>picture </a:t>
            </a:r>
            <a:r>
              <a:rPr sz="2000" spc="-175" dirty="0">
                <a:latin typeface="Arial"/>
                <a:cs typeface="Arial"/>
              </a:rPr>
              <a:t>is </a:t>
            </a:r>
            <a:r>
              <a:rPr sz="2000" spc="-75" dirty="0">
                <a:latin typeface="Arial"/>
                <a:cs typeface="Arial"/>
              </a:rPr>
              <a:t>predominately</a:t>
            </a:r>
            <a:r>
              <a:rPr sz="2000" spc="-350" dirty="0">
                <a:latin typeface="Arial"/>
                <a:cs typeface="Arial"/>
              </a:rPr>
              <a:t> </a:t>
            </a:r>
            <a:r>
              <a:rPr sz="2000" spc="-30" dirty="0">
                <a:latin typeface="Arial"/>
                <a:cs typeface="Arial"/>
              </a:rPr>
              <a:t>dark</a:t>
            </a:r>
            <a:endParaRPr sz="2000">
              <a:latin typeface="Arial"/>
              <a:cs typeface="Arial"/>
            </a:endParaRPr>
          </a:p>
          <a:p>
            <a:pPr marL="652780" marR="361315" lvl="1" indent="-274320">
              <a:lnSpc>
                <a:spcPts val="1920"/>
              </a:lnSpc>
              <a:spcBef>
                <a:spcPts val="585"/>
              </a:spcBef>
              <a:buClr>
                <a:srgbClr val="93B6D2"/>
              </a:buClr>
              <a:buSzPct val="70000"/>
              <a:buChar char=""/>
              <a:tabLst>
                <a:tab pos="653415" algn="l"/>
              </a:tabLst>
            </a:pPr>
            <a:r>
              <a:rPr sz="2000" spc="-180" dirty="0">
                <a:latin typeface="Arial"/>
                <a:cs typeface="Arial"/>
              </a:rPr>
              <a:t>An </a:t>
            </a:r>
            <a:r>
              <a:rPr sz="2000" spc="-125" dirty="0">
                <a:latin typeface="Arial"/>
                <a:cs typeface="Arial"/>
              </a:rPr>
              <a:t>expansion </a:t>
            </a:r>
            <a:r>
              <a:rPr sz="2000" dirty="0">
                <a:latin typeface="Arial"/>
                <a:cs typeface="Arial"/>
              </a:rPr>
              <a:t>of </a:t>
            </a:r>
            <a:r>
              <a:rPr sz="2000" spc="-20" dirty="0">
                <a:latin typeface="Arial"/>
                <a:cs typeface="Arial"/>
              </a:rPr>
              <a:t>gray </a:t>
            </a:r>
            <a:r>
              <a:rPr sz="2000" spc="-120" dirty="0">
                <a:latin typeface="Arial"/>
                <a:cs typeface="Arial"/>
              </a:rPr>
              <a:t>levels </a:t>
            </a:r>
            <a:r>
              <a:rPr sz="2000" spc="-180" dirty="0">
                <a:latin typeface="Arial"/>
                <a:cs typeface="Arial"/>
              </a:rPr>
              <a:t>are  </a:t>
            </a:r>
            <a:r>
              <a:rPr sz="2000" spc="-70" dirty="0">
                <a:latin typeface="Arial"/>
                <a:cs typeface="Arial"/>
              </a:rPr>
              <a:t>desirable </a:t>
            </a:r>
            <a:r>
              <a:rPr sz="2000" spc="509" dirty="0">
                <a:latin typeface="Arial"/>
                <a:cs typeface="Arial"/>
              </a:rPr>
              <a:t> </a:t>
            </a:r>
            <a:r>
              <a:rPr sz="2000" spc="-160" dirty="0">
                <a:latin typeface="Arial"/>
                <a:cs typeface="Arial"/>
              </a:rPr>
              <a:t>needs </a:t>
            </a:r>
            <a:r>
              <a:rPr sz="2000" dirty="0">
                <a:latin typeface="Symbol"/>
                <a:cs typeface="Symbol"/>
              </a:rPr>
              <a:t>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165" dirty="0">
                <a:latin typeface="Arial"/>
                <a:cs typeface="Arial"/>
              </a:rPr>
              <a:t>&lt;</a:t>
            </a:r>
            <a:r>
              <a:rPr sz="2000" spc="-35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1</a:t>
            </a:r>
            <a:endParaRPr sz="2000">
              <a:latin typeface="Arial"/>
              <a:cs typeface="Arial"/>
            </a:endParaRPr>
          </a:p>
          <a:p>
            <a:pPr marL="416559" marR="468630" indent="-404495">
              <a:lnSpc>
                <a:spcPts val="3010"/>
              </a:lnSpc>
              <a:spcBef>
                <a:spcPts val="110"/>
              </a:spcBef>
              <a:buAutoNum type="alphaLcParenBoth"/>
              <a:tabLst>
                <a:tab pos="429895" algn="l"/>
              </a:tabLst>
            </a:pPr>
            <a:r>
              <a:rPr sz="2400" spc="-140" dirty="0">
                <a:latin typeface="Arial"/>
                <a:cs typeface="Arial"/>
              </a:rPr>
              <a:t>result </a:t>
            </a:r>
            <a:r>
              <a:rPr sz="2400" spc="-10" dirty="0">
                <a:latin typeface="Arial"/>
                <a:cs typeface="Arial"/>
              </a:rPr>
              <a:t>after </a:t>
            </a:r>
            <a:r>
              <a:rPr sz="2400" spc="-90" dirty="0">
                <a:latin typeface="Arial"/>
                <a:cs typeface="Arial"/>
              </a:rPr>
              <a:t>power-law  </a:t>
            </a:r>
            <a:r>
              <a:rPr sz="2400" spc="-114" dirty="0">
                <a:latin typeface="Arial"/>
                <a:cs typeface="Arial"/>
              </a:rPr>
              <a:t>transformation with </a:t>
            </a:r>
            <a:r>
              <a:rPr sz="2400" dirty="0">
                <a:latin typeface="Symbol"/>
                <a:cs typeface="Symbol"/>
              </a:rPr>
              <a:t>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200" dirty="0">
                <a:latin typeface="Arial"/>
                <a:cs typeface="Arial"/>
              </a:rPr>
              <a:t>=</a:t>
            </a:r>
            <a:r>
              <a:rPr sz="2400" spc="204" dirty="0">
                <a:latin typeface="Arial"/>
                <a:cs typeface="Arial"/>
              </a:rPr>
              <a:t> </a:t>
            </a:r>
            <a:r>
              <a:rPr sz="2400" spc="-80" dirty="0">
                <a:latin typeface="Arial"/>
                <a:cs typeface="Arial"/>
              </a:rPr>
              <a:t>0.6,</a:t>
            </a:r>
            <a:endParaRPr sz="2400">
              <a:latin typeface="Arial"/>
              <a:cs typeface="Arial"/>
            </a:endParaRPr>
          </a:p>
          <a:p>
            <a:pPr marL="332740">
              <a:lnSpc>
                <a:spcPts val="2185"/>
              </a:lnSpc>
            </a:pPr>
            <a:r>
              <a:rPr sz="2400" spc="-30" dirty="0">
                <a:latin typeface="Arial"/>
                <a:cs typeface="Arial"/>
              </a:rPr>
              <a:t>c=1</a:t>
            </a:r>
            <a:endParaRPr sz="2400">
              <a:latin typeface="Arial"/>
              <a:cs typeface="Arial"/>
            </a:endParaRPr>
          </a:p>
          <a:p>
            <a:pPr marL="379730" marR="571500" indent="-379730">
              <a:lnSpc>
                <a:spcPct val="104200"/>
              </a:lnSpc>
              <a:buAutoNum type="alphaLcParenBoth" startAt="3"/>
              <a:tabLst>
                <a:tab pos="379730" algn="l"/>
              </a:tabLst>
            </a:pPr>
            <a:r>
              <a:rPr sz="2400" spc="-114" dirty="0">
                <a:latin typeface="Arial"/>
                <a:cs typeface="Arial"/>
              </a:rPr>
              <a:t>transformation </a:t>
            </a:r>
            <a:r>
              <a:rPr sz="2400" spc="-110" dirty="0">
                <a:latin typeface="Arial"/>
                <a:cs typeface="Arial"/>
              </a:rPr>
              <a:t>with </a:t>
            </a:r>
            <a:r>
              <a:rPr sz="2400" dirty="0">
                <a:latin typeface="Symbol"/>
                <a:cs typeface="Symbol"/>
              </a:rPr>
              <a:t>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195" dirty="0">
                <a:latin typeface="Arial"/>
                <a:cs typeface="Arial"/>
              </a:rPr>
              <a:t>= </a:t>
            </a:r>
            <a:r>
              <a:rPr sz="2400" spc="-55" dirty="0">
                <a:latin typeface="Arial"/>
                <a:cs typeface="Arial"/>
              </a:rPr>
              <a:t>0.4  </a:t>
            </a:r>
            <a:r>
              <a:rPr sz="2400" spc="-145" dirty="0">
                <a:latin typeface="Arial"/>
                <a:cs typeface="Arial"/>
              </a:rPr>
              <a:t>(best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145" dirty="0">
                <a:latin typeface="Arial"/>
                <a:cs typeface="Arial"/>
              </a:rPr>
              <a:t>result)</a:t>
            </a:r>
            <a:endParaRPr sz="2400">
              <a:latin typeface="Arial"/>
              <a:cs typeface="Arial"/>
            </a:endParaRPr>
          </a:p>
          <a:p>
            <a:pPr marL="429259" indent="-417195">
              <a:lnSpc>
                <a:spcPct val="100000"/>
              </a:lnSpc>
              <a:spcBef>
                <a:spcPts val="130"/>
              </a:spcBef>
              <a:buAutoNum type="alphaLcParenBoth" startAt="3"/>
              <a:tabLst>
                <a:tab pos="429895" algn="l"/>
              </a:tabLst>
            </a:pPr>
            <a:r>
              <a:rPr sz="2400" spc="-114" dirty="0">
                <a:latin typeface="Arial"/>
                <a:cs typeface="Arial"/>
              </a:rPr>
              <a:t>transformation with </a:t>
            </a:r>
            <a:r>
              <a:rPr sz="2400" dirty="0">
                <a:latin typeface="Symbol"/>
                <a:cs typeface="Symbol"/>
              </a:rPr>
              <a:t>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200" dirty="0">
                <a:latin typeface="Arial"/>
                <a:cs typeface="Arial"/>
              </a:rPr>
              <a:t>=</a:t>
            </a:r>
            <a:r>
              <a:rPr sz="2400" spc="235" dirty="0">
                <a:latin typeface="Arial"/>
                <a:cs typeface="Arial"/>
              </a:rPr>
              <a:t> </a:t>
            </a:r>
            <a:r>
              <a:rPr sz="2400" spc="-55" dirty="0">
                <a:latin typeface="Arial"/>
                <a:cs typeface="Arial"/>
              </a:rPr>
              <a:t>0.3</a:t>
            </a:r>
            <a:endParaRPr sz="2400">
              <a:latin typeface="Arial"/>
              <a:cs typeface="Arial"/>
            </a:endParaRPr>
          </a:p>
          <a:p>
            <a:pPr marL="416559">
              <a:lnSpc>
                <a:spcPct val="100000"/>
              </a:lnSpc>
              <a:spcBef>
                <a:spcPts val="125"/>
              </a:spcBef>
            </a:pPr>
            <a:r>
              <a:rPr sz="2400" spc="-145" dirty="0">
                <a:latin typeface="Arial"/>
                <a:cs typeface="Arial"/>
              </a:rPr>
              <a:t>(under </a:t>
            </a:r>
            <a:r>
              <a:rPr sz="2400" spc="-95" dirty="0">
                <a:latin typeface="Arial"/>
                <a:cs typeface="Arial"/>
              </a:rPr>
              <a:t>acceptable</a:t>
            </a:r>
            <a:r>
              <a:rPr sz="2400" spc="145" dirty="0">
                <a:latin typeface="Arial"/>
                <a:cs typeface="Arial"/>
              </a:rPr>
              <a:t> </a:t>
            </a:r>
            <a:r>
              <a:rPr sz="2400" spc="-110" dirty="0">
                <a:latin typeface="Arial"/>
                <a:cs typeface="Arial"/>
              </a:rPr>
              <a:t>level)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04800" y="1600200"/>
            <a:ext cx="3724655" cy="48402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83540" y="1633220"/>
            <a:ext cx="21462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60" dirty="0">
                <a:solidFill>
                  <a:srgbClr val="FFFFFF"/>
                </a:solidFill>
                <a:latin typeface="Arial"/>
                <a:cs typeface="Arial"/>
              </a:rPr>
              <a:t>a)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212594" y="1620977"/>
            <a:ext cx="214629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60" dirty="0">
                <a:solidFill>
                  <a:srgbClr val="FFFFFF"/>
                </a:solidFill>
                <a:latin typeface="Arial"/>
                <a:cs typeface="Arial"/>
              </a:rPr>
              <a:t>b)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83540" y="4072254"/>
            <a:ext cx="1765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60" dirty="0">
                <a:solidFill>
                  <a:srgbClr val="FFFFFF"/>
                </a:solidFill>
                <a:latin typeface="Arial"/>
                <a:cs typeface="Arial"/>
              </a:rPr>
              <a:t>c)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212594" y="4072254"/>
            <a:ext cx="21462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60" dirty="0">
                <a:solidFill>
                  <a:srgbClr val="FFFFFF"/>
                </a:solidFill>
                <a:latin typeface="Arial"/>
                <a:cs typeface="Arial"/>
              </a:rPr>
              <a:t>d)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91387" y="377698"/>
            <a:ext cx="594995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345" dirty="0">
                <a:solidFill>
                  <a:srgbClr val="003399"/>
                </a:solidFill>
                <a:latin typeface="Trebuchet MS"/>
                <a:cs typeface="Trebuchet MS"/>
              </a:rPr>
              <a:t>Effect </a:t>
            </a:r>
            <a:r>
              <a:rPr sz="4000" spc="-190" dirty="0">
                <a:solidFill>
                  <a:srgbClr val="003399"/>
                </a:solidFill>
                <a:latin typeface="Trebuchet MS"/>
                <a:cs typeface="Trebuchet MS"/>
              </a:rPr>
              <a:t>of </a:t>
            </a:r>
            <a:r>
              <a:rPr sz="4000" spc="-215" dirty="0">
                <a:solidFill>
                  <a:srgbClr val="003399"/>
                </a:solidFill>
                <a:latin typeface="Trebuchet MS"/>
                <a:cs typeface="Trebuchet MS"/>
              </a:rPr>
              <a:t>decreasing</a:t>
            </a:r>
            <a:r>
              <a:rPr sz="4000" spc="380" dirty="0">
                <a:solidFill>
                  <a:srgbClr val="003399"/>
                </a:solidFill>
                <a:latin typeface="Trebuchet MS"/>
                <a:cs typeface="Trebuchet MS"/>
              </a:rPr>
              <a:t> </a:t>
            </a:r>
            <a:r>
              <a:rPr sz="4000" spc="-100" dirty="0">
                <a:solidFill>
                  <a:srgbClr val="003399"/>
                </a:solidFill>
                <a:latin typeface="Trebuchet MS"/>
                <a:cs typeface="Trebuchet MS"/>
              </a:rPr>
              <a:t>gamma</a:t>
            </a:r>
            <a:endParaRPr sz="4000">
              <a:latin typeface="Trebuchet MS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81000" y="2819400"/>
            <a:ext cx="3699880" cy="370075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07340" y="1492961"/>
            <a:ext cx="3878579" cy="1659889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332740" marR="5080" indent="-320040" algn="just">
              <a:lnSpc>
                <a:spcPct val="80000"/>
              </a:lnSpc>
              <a:spcBef>
                <a:spcPts val="535"/>
              </a:spcBef>
              <a:buClr>
                <a:srgbClr val="DD8046"/>
              </a:buClr>
              <a:buSzPct val="58333"/>
              <a:buFont typeface="Wingdings"/>
              <a:buChar char=""/>
              <a:tabLst>
                <a:tab pos="332740" algn="l"/>
              </a:tabLst>
            </a:pPr>
            <a:r>
              <a:rPr sz="1800" b="1" spc="-145" dirty="0">
                <a:solidFill>
                  <a:srgbClr val="FF0000"/>
                </a:solidFill>
                <a:latin typeface="Trebuchet MS"/>
                <a:cs typeface="Trebuchet MS"/>
              </a:rPr>
              <a:t>When </a:t>
            </a:r>
            <a:r>
              <a:rPr sz="1800" b="1" spc="-185" dirty="0">
                <a:solidFill>
                  <a:srgbClr val="FF0000"/>
                </a:solidFill>
                <a:latin typeface="Trebuchet MS"/>
                <a:cs typeface="Trebuchet MS"/>
              </a:rPr>
              <a:t>the </a:t>
            </a:r>
            <a:r>
              <a:rPr sz="1800" b="1" dirty="0">
                <a:solidFill>
                  <a:srgbClr val="FF0000"/>
                </a:solidFill>
                <a:latin typeface="Symbol"/>
                <a:cs typeface="Symbol"/>
              </a:rPr>
              <a:t></a:t>
            </a:r>
            <a:r>
              <a:rPr sz="1800" b="1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b="1" spc="-40" dirty="0">
                <a:solidFill>
                  <a:srgbClr val="FF0000"/>
                </a:solidFill>
                <a:latin typeface="Trebuchet MS"/>
                <a:cs typeface="Trebuchet MS"/>
              </a:rPr>
              <a:t>is </a:t>
            </a:r>
            <a:r>
              <a:rPr sz="1800" b="1" spc="-145" dirty="0">
                <a:solidFill>
                  <a:srgbClr val="FF0000"/>
                </a:solidFill>
                <a:latin typeface="Trebuchet MS"/>
                <a:cs typeface="Trebuchet MS"/>
              </a:rPr>
              <a:t>reduced </a:t>
            </a:r>
            <a:r>
              <a:rPr sz="1800" b="1" spc="-135" dirty="0">
                <a:solidFill>
                  <a:srgbClr val="FF0000"/>
                </a:solidFill>
                <a:latin typeface="Trebuchet MS"/>
                <a:cs typeface="Trebuchet MS"/>
              </a:rPr>
              <a:t>too </a:t>
            </a:r>
            <a:r>
              <a:rPr sz="1800" b="1" spc="-150" dirty="0">
                <a:solidFill>
                  <a:srgbClr val="FF0000"/>
                </a:solidFill>
                <a:latin typeface="Trebuchet MS"/>
                <a:cs typeface="Trebuchet MS"/>
              </a:rPr>
              <a:t>much, </a:t>
            </a:r>
            <a:r>
              <a:rPr sz="1800" b="1" spc="-185" dirty="0">
                <a:solidFill>
                  <a:srgbClr val="FF0000"/>
                </a:solidFill>
                <a:latin typeface="Trebuchet MS"/>
                <a:cs typeface="Trebuchet MS"/>
              </a:rPr>
              <a:t>the  </a:t>
            </a:r>
            <a:r>
              <a:rPr sz="1800" b="1" spc="-60" dirty="0">
                <a:solidFill>
                  <a:srgbClr val="FF0000"/>
                </a:solidFill>
                <a:latin typeface="Trebuchet MS"/>
                <a:cs typeface="Trebuchet MS"/>
              </a:rPr>
              <a:t>image </a:t>
            </a:r>
            <a:r>
              <a:rPr sz="1800" b="1" spc="-70" dirty="0">
                <a:solidFill>
                  <a:srgbClr val="FF0000"/>
                </a:solidFill>
                <a:latin typeface="Trebuchet MS"/>
                <a:cs typeface="Trebuchet MS"/>
              </a:rPr>
              <a:t>begins </a:t>
            </a:r>
            <a:r>
              <a:rPr sz="1800" b="1" spc="-165" dirty="0">
                <a:solidFill>
                  <a:srgbClr val="FF0000"/>
                </a:solidFill>
                <a:latin typeface="Trebuchet MS"/>
                <a:cs typeface="Trebuchet MS"/>
              </a:rPr>
              <a:t>to </a:t>
            </a:r>
            <a:r>
              <a:rPr sz="1800" b="1" spc="-160" dirty="0">
                <a:solidFill>
                  <a:srgbClr val="FF0000"/>
                </a:solidFill>
                <a:latin typeface="Trebuchet MS"/>
                <a:cs typeface="Trebuchet MS"/>
              </a:rPr>
              <a:t>reduce </a:t>
            </a:r>
            <a:r>
              <a:rPr sz="1800" b="1" spc="-140" dirty="0">
                <a:solidFill>
                  <a:srgbClr val="FF0000"/>
                </a:solidFill>
                <a:latin typeface="Trebuchet MS"/>
                <a:cs typeface="Trebuchet MS"/>
              </a:rPr>
              <a:t>contrast </a:t>
            </a:r>
            <a:r>
              <a:rPr sz="1800" b="1" spc="-170" dirty="0">
                <a:solidFill>
                  <a:srgbClr val="FF0000"/>
                </a:solidFill>
                <a:latin typeface="Trebuchet MS"/>
                <a:cs typeface="Trebuchet MS"/>
              </a:rPr>
              <a:t>to  </a:t>
            </a:r>
            <a:r>
              <a:rPr sz="1800" b="1" spc="-180" dirty="0">
                <a:solidFill>
                  <a:srgbClr val="FF0000"/>
                </a:solidFill>
                <a:latin typeface="Trebuchet MS"/>
                <a:cs typeface="Trebuchet MS"/>
              </a:rPr>
              <a:t>the </a:t>
            </a:r>
            <a:r>
              <a:rPr sz="1800" b="1" spc="-120" dirty="0">
                <a:solidFill>
                  <a:srgbClr val="FF0000"/>
                </a:solidFill>
                <a:latin typeface="Trebuchet MS"/>
                <a:cs typeface="Trebuchet MS"/>
              </a:rPr>
              <a:t>point </a:t>
            </a:r>
            <a:r>
              <a:rPr sz="1800" b="1" spc="-130" dirty="0">
                <a:solidFill>
                  <a:srgbClr val="FF0000"/>
                </a:solidFill>
                <a:latin typeface="Trebuchet MS"/>
                <a:cs typeface="Trebuchet MS"/>
              </a:rPr>
              <a:t>where </a:t>
            </a:r>
            <a:r>
              <a:rPr sz="1800" b="1" spc="-185" dirty="0">
                <a:solidFill>
                  <a:srgbClr val="FF0000"/>
                </a:solidFill>
                <a:latin typeface="Trebuchet MS"/>
                <a:cs typeface="Trebuchet MS"/>
              </a:rPr>
              <a:t>the </a:t>
            </a:r>
            <a:r>
              <a:rPr sz="1800" b="1" spc="-65" dirty="0">
                <a:solidFill>
                  <a:srgbClr val="FF0000"/>
                </a:solidFill>
                <a:latin typeface="Trebuchet MS"/>
                <a:cs typeface="Trebuchet MS"/>
              </a:rPr>
              <a:t>image </a:t>
            </a:r>
            <a:r>
              <a:rPr sz="1800" b="1" spc="-135" dirty="0">
                <a:solidFill>
                  <a:srgbClr val="FF0000"/>
                </a:solidFill>
                <a:latin typeface="Trebuchet MS"/>
                <a:cs typeface="Trebuchet MS"/>
              </a:rPr>
              <a:t>started </a:t>
            </a:r>
            <a:r>
              <a:rPr sz="1800" b="1" spc="-170" dirty="0">
                <a:solidFill>
                  <a:srgbClr val="FF0000"/>
                </a:solidFill>
                <a:latin typeface="Trebuchet MS"/>
                <a:cs typeface="Trebuchet MS"/>
              </a:rPr>
              <a:t>to  </a:t>
            </a:r>
            <a:r>
              <a:rPr sz="1800" b="1" spc="-80" dirty="0">
                <a:solidFill>
                  <a:srgbClr val="FF0000"/>
                </a:solidFill>
                <a:latin typeface="Trebuchet MS"/>
                <a:cs typeface="Trebuchet MS"/>
              </a:rPr>
              <a:t>have </a:t>
            </a:r>
            <a:r>
              <a:rPr sz="1800" b="1" spc="-95" dirty="0">
                <a:solidFill>
                  <a:srgbClr val="FF0000"/>
                </a:solidFill>
                <a:latin typeface="Trebuchet MS"/>
                <a:cs typeface="Trebuchet MS"/>
              </a:rPr>
              <a:t>very </a:t>
            </a:r>
            <a:r>
              <a:rPr sz="1800" b="1" spc="-85" dirty="0">
                <a:solidFill>
                  <a:srgbClr val="FF0000"/>
                </a:solidFill>
                <a:latin typeface="Trebuchet MS"/>
                <a:cs typeface="Trebuchet MS"/>
              </a:rPr>
              <a:t>slight </a:t>
            </a:r>
            <a:r>
              <a:rPr sz="1800" b="1" spc="-110" dirty="0">
                <a:solidFill>
                  <a:srgbClr val="FF0000"/>
                </a:solidFill>
                <a:latin typeface="Trebuchet MS"/>
                <a:cs typeface="Trebuchet MS"/>
              </a:rPr>
              <a:t>“wash-out” look,  </a:t>
            </a:r>
            <a:r>
              <a:rPr sz="1800" b="1" spc="-85" dirty="0">
                <a:solidFill>
                  <a:srgbClr val="FF0000"/>
                </a:solidFill>
                <a:latin typeface="Trebuchet MS"/>
                <a:cs typeface="Trebuchet MS"/>
              </a:rPr>
              <a:t>especially </a:t>
            </a:r>
            <a:r>
              <a:rPr sz="1800" b="1" spc="-90" dirty="0">
                <a:solidFill>
                  <a:srgbClr val="FF0000"/>
                </a:solidFill>
                <a:latin typeface="Trebuchet MS"/>
                <a:cs typeface="Trebuchet MS"/>
              </a:rPr>
              <a:t>in </a:t>
            </a:r>
            <a:r>
              <a:rPr sz="1800" b="1" spc="-180" dirty="0">
                <a:solidFill>
                  <a:srgbClr val="FF0000"/>
                </a:solidFill>
                <a:latin typeface="Trebuchet MS"/>
                <a:cs typeface="Trebuchet MS"/>
              </a:rPr>
              <a:t>the</a:t>
            </a:r>
            <a:r>
              <a:rPr sz="1800" b="1" spc="-110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1800" b="1" spc="-95" dirty="0">
                <a:solidFill>
                  <a:srgbClr val="FF0000"/>
                </a:solidFill>
                <a:latin typeface="Trebuchet MS"/>
                <a:cs typeface="Trebuchet MS"/>
              </a:rPr>
              <a:t>background</a:t>
            </a:r>
            <a:endParaRPr sz="1800">
              <a:latin typeface="Trebuchet MS"/>
              <a:cs typeface="Trebuchet MS"/>
            </a:endParaRPr>
          </a:p>
          <a:p>
            <a:pPr marL="1993900" lvl="1" indent="-1829435">
              <a:lnSpc>
                <a:spcPct val="100000"/>
              </a:lnSpc>
              <a:spcBef>
                <a:spcPts val="1625"/>
              </a:spcBef>
              <a:buAutoNum type="alphaLcParenR"/>
              <a:tabLst>
                <a:tab pos="1993900" algn="l"/>
                <a:tab pos="1994535" algn="l"/>
              </a:tabLst>
            </a:pPr>
            <a:r>
              <a:rPr sz="2700" b="1" spc="-142" baseline="3086" dirty="0">
                <a:latin typeface="Trebuchet MS"/>
                <a:cs typeface="Trebuchet MS"/>
              </a:rPr>
              <a:t>b)</a:t>
            </a:r>
            <a:endParaRPr sz="2700" baseline="3086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498975" y="1809115"/>
            <a:ext cx="4324350" cy="4344035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12700" marR="716915">
              <a:lnSpc>
                <a:spcPct val="90100"/>
              </a:lnSpc>
              <a:spcBef>
                <a:spcPts val="385"/>
              </a:spcBef>
              <a:buAutoNum type="alphaLcParenBoth"/>
              <a:tabLst>
                <a:tab pos="429895" algn="l"/>
              </a:tabLst>
            </a:pPr>
            <a:r>
              <a:rPr sz="2400" spc="-130" dirty="0">
                <a:latin typeface="Arial"/>
                <a:cs typeface="Arial"/>
              </a:rPr>
              <a:t>image </a:t>
            </a:r>
            <a:r>
              <a:rPr sz="2400" spc="-235" dirty="0">
                <a:latin typeface="Arial"/>
                <a:cs typeface="Arial"/>
              </a:rPr>
              <a:t>has </a:t>
            </a:r>
            <a:r>
              <a:rPr sz="2400" spc="-15" dirty="0">
                <a:latin typeface="Arial"/>
                <a:cs typeface="Arial"/>
              </a:rPr>
              <a:t>a </a:t>
            </a:r>
            <a:r>
              <a:rPr sz="2400" spc="-155" dirty="0">
                <a:latin typeface="Arial"/>
                <a:cs typeface="Arial"/>
              </a:rPr>
              <a:t>washed-out  </a:t>
            </a:r>
            <a:r>
              <a:rPr sz="2400" spc="-110" dirty="0">
                <a:latin typeface="Arial"/>
                <a:cs typeface="Arial"/>
              </a:rPr>
              <a:t>appearance, </a:t>
            </a:r>
            <a:r>
              <a:rPr sz="2400" spc="-15" dirty="0">
                <a:latin typeface="Arial"/>
                <a:cs typeface="Arial"/>
              </a:rPr>
              <a:t>it </a:t>
            </a:r>
            <a:r>
              <a:rPr sz="2400" spc="-195" dirty="0">
                <a:latin typeface="Arial"/>
                <a:cs typeface="Arial"/>
              </a:rPr>
              <a:t>needs </a:t>
            </a:r>
            <a:r>
              <a:rPr sz="2400" spc="-15" dirty="0">
                <a:latin typeface="Arial"/>
                <a:cs typeface="Arial"/>
              </a:rPr>
              <a:t>a  </a:t>
            </a:r>
            <a:r>
              <a:rPr sz="2400" spc="-200" dirty="0">
                <a:latin typeface="Arial"/>
                <a:cs typeface="Arial"/>
              </a:rPr>
              <a:t>compression </a:t>
            </a:r>
            <a:r>
              <a:rPr sz="2400" spc="-5" dirty="0">
                <a:latin typeface="Arial"/>
                <a:cs typeface="Arial"/>
              </a:rPr>
              <a:t>of </a:t>
            </a:r>
            <a:r>
              <a:rPr sz="2400" spc="-30" dirty="0">
                <a:latin typeface="Arial"/>
                <a:cs typeface="Arial"/>
              </a:rPr>
              <a:t>gray </a:t>
            </a:r>
            <a:r>
              <a:rPr sz="2400" spc="-150" dirty="0">
                <a:latin typeface="Arial"/>
                <a:cs typeface="Arial"/>
              </a:rPr>
              <a:t>levels  </a:t>
            </a:r>
            <a:r>
              <a:rPr sz="2400" spc="-195" dirty="0">
                <a:latin typeface="Arial"/>
                <a:cs typeface="Arial"/>
              </a:rPr>
              <a:t>needs </a:t>
            </a:r>
            <a:r>
              <a:rPr sz="2400" dirty="0">
                <a:latin typeface="Symbol"/>
                <a:cs typeface="Symbol"/>
              </a:rPr>
              <a:t>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200" dirty="0">
                <a:latin typeface="Arial"/>
                <a:cs typeface="Arial"/>
              </a:rPr>
              <a:t>&gt;</a:t>
            </a:r>
            <a:r>
              <a:rPr sz="2400" spc="-250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1</a:t>
            </a:r>
            <a:endParaRPr sz="2400">
              <a:latin typeface="Arial"/>
              <a:cs typeface="Arial"/>
            </a:endParaRPr>
          </a:p>
          <a:p>
            <a:pPr marL="429895" indent="-417195">
              <a:lnSpc>
                <a:spcPts val="2445"/>
              </a:lnSpc>
              <a:buAutoNum type="alphaLcParenBoth"/>
              <a:tabLst>
                <a:tab pos="429895" algn="l"/>
              </a:tabLst>
            </a:pPr>
            <a:r>
              <a:rPr sz="2400" spc="-140" dirty="0">
                <a:latin typeface="Arial"/>
                <a:cs typeface="Arial"/>
              </a:rPr>
              <a:t>result </a:t>
            </a:r>
            <a:r>
              <a:rPr sz="2400" spc="-10" dirty="0">
                <a:latin typeface="Arial"/>
                <a:cs typeface="Arial"/>
              </a:rPr>
              <a:t>after</a:t>
            </a:r>
            <a:r>
              <a:rPr sz="2400" spc="110" dirty="0">
                <a:latin typeface="Arial"/>
                <a:cs typeface="Arial"/>
              </a:rPr>
              <a:t> </a:t>
            </a:r>
            <a:r>
              <a:rPr sz="2400" spc="-90" dirty="0">
                <a:latin typeface="Arial"/>
                <a:cs typeface="Arial"/>
              </a:rPr>
              <a:t>power-law</a:t>
            </a:r>
            <a:endParaRPr sz="2400">
              <a:latin typeface="Arial"/>
              <a:cs typeface="Arial"/>
            </a:endParaRPr>
          </a:p>
          <a:p>
            <a:pPr marL="12700" marR="5080" indent="998219">
              <a:lnSpc>
                <a:spcPts val="2580"/>
              </a:lnSpc>
              <a:spcBef>
                <a:spcPts val="195"/>
              </a:spcBef>
            </a:pPr>
            <a:r>
              <a:rPr sz="2400" spc="-114" dirty="0">
                <a:latin typeface="Arial"/>
                <a:cs typeface="Arial"/>
              </a:rPr>
              <a:t>transformation </a:t>
            </a:r>
            <a:r>
              <a:rPr sz="2400" spc="-110" dirty="0">
                <a:latin typeface="Arial"/>
                <a:cs typeface="Arial"/>
              </a:rPr>
              <a:t>with </a:t>
            </a:r>
            <a:r>
              <a:rPr sz="2400" dirty="0">
                <a:latin typeface="Symbol"/>
                <a:cs typeface="Symbol"/>
              </a:rPr>
              <a:t>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195" dirty="0">
                <a:latin typeface="Arial"/>
                <a:cs typeface="Arial"/>
              </a:rPr>
              <a:t>= </a:t>
            </a:r>
            <a:r>
              <a:rPr sz="2400" spc="-65" dirty="0">
                <a:latin typeface="Arial"/>
                <a:cs typeface="Arial"/>
              </a:rPr>
              <a:t>3.0  </a:t>
            </a:r>
            <a:r>
              <a:rPr sz="2400" spc="-125" dirty="0">
                <a:latin typeface="Arial"/>
                <a:cs typeface="Arial"/>
              </a:rPr>
              <a:t>(suitable)</a:t>
            </a:r>
            <a:endParaRPr sz="2400">
              <a:latin typeface="Arial"/>
              <a:cs typeface="Arial"/>
            </a:endParaRPr>
          </a:p>
          <a:p>
            <a:pPr marL="379095" indent="-367030">
              <a:lnSpc>
                <a:spcPts val="2420"/>
              </a:lnSpc>
              <a:buAutoNum type="alphaLcParenBoth" startAt="3"/>
              <a:tabLst>
                <a:tab pos="379730" algn="l"/>
              </a:tabLst>
            </a:pPr>
            <a:r>
              <a:rPr sz="2400" spc="-114" dirty="0">
                <a:latin typeface="Arial"/>
                <a:cs typeface="Arial"/>
              </a:rPr>
              <a:t>transformation </a:t>
            </a:r>
            <a:r>
              <a:rPr sz="2400" spc="-110" dirty="0">
                <a:latin typeface="Arial"/>
                <a:cs typeface="Arial"/>
              </a:rPr>
              <a:t>with </a:t>
            </a:r>
            <a:r>
              <a:rPr sz="2400" dirty="0">
                <a:latin typeface="Symbol"/>
                <a:cs typeface="Symbol"/>
              </a:rPr>
              <a:t>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200" dirty="0">
                <a:latin typeface="Arial"/>
                <a:cs typeface="Arial"/>
              </a:rPr>
              <a:t>=</a:t>
            </a:r>
            <a:r>
              <a:rPr sz="2400" spc="220" dirty="0">
                <a:latin typeface="Arial"/>
                <a:cs typeface="Arial"/>
              </a:rPr>
              <a:t> </a:t>
            </a:r>
            <a:r>
              <a:rPr sz="2400" spc="-55" dirty="0">
                <a:latin typeface="Arial"/>
                <a:cs typeface="Arial"/>
              </a:rPr>
              <a:t>4.0</a:t>
            </a:r>
            <a:endParaRPr sz="2400">
              <a:latin typeface="Arial"/>
              <a:cs typeface="Arial"/>
            </a:endParaRPr>
          </a:p>
          <a:p>
            <a:pPr marL="927100">
              <a:lnSpc>
                <a:spcPts val="2595"/>
              </a:lnSpc>
            </a:pPr>
            <a:r>
              <a:rPr sz="2400" spc="-125" dirty="0">
                <a:latin typeface="Arial"/>
                <a:cs typeface="Arial"/>
              </a:rPr>
              <a:t>(suitable)</a:t>
            </a:r>
            <a:endParaRPr sz="2400">
              <a:latin typeface="Arial"/>
              <a:cs typeface="Arial"/>
            </a:endParaRPr>
          </a:p>
          <a:p>
            <a:pPr marL="429895" marR="428625" indent="-429895">
              <a:lnSpc>
                <a:spcPts val="2580"/>
              </a:lnSpc>
              <a:spcBef>
                <a:spcPts val="200"/>
              </a:spcBef>
              <a:buAutoNum type="alphaLcParenBoth" startAt="4"/>
              <a:tabLst>
                <a:tab pos="429895" algn="l"/>
              </a:tabLst>
            </a:pPr>
            <a:r>
              <a:rPr sz="2400" spc="-114" dirty="0">
                <a:latin typeface="Arial"/>
                <a:cs typeface="Arial"/>
              </a:rPr>
              <a:t>transformation </a:t>
            </a:r>
            <a:r>
              <a:rPr sz="2400" spc="-110" dirty="0">
                <a:latin typeface="Arial"/>
                <a:cs typeface="Arial"/>
              </a:rPr>
              <a:t>with </a:t>
            </a:r>
            <a:r>
              <a:rPr sz="2400" dirty="0">
                <a:latin typeface="Symbol"/>
                <a:cs typeface="Symbol"/>
              </a:rPr>
              <a:t>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195" dirty="0">
                <a:latin typeface="Arial"/>
                <a:cs typeface="Arial"/>
              </a:rPr>
              <a:t>= </a:t>
            </a:r>
            <a:r>
              <a:rPr sz="2400" spc="-65" dirty="0">
                <a:latin typeface="Arial"/>
                <a:cs typeface="Arial"/>
              </a:rPr>
              <a:t>5.0  </a:t>
            </a:r>
            <a:r>
              <a:rPr sz="2400" spc="-150" dirty="0">
                <a:latin typeface="Arial"/>
                <a:cs typeface="Arial"/>
              </a:rPr>
              <a:t>(high </a:t>
            </a:r>
            <a:r>
              <a:rPr sz="2400" spc="-145" dirty="0">
                <a:latin typeface="Arial"/>
                <a:cs typeface="Arial"/>
              </a:rPr>
              <a:t>contrast, the</a:t>
            </a:r>
            <a:r>
              <a:rPr sz="2400" spc="200" dirty="0">
                <a:latin typeface="Arial"/>
                <a:cs typeface="Arial"/>
              </a:rPr>
              <a:t> </a:t>
            </a:r>
            <a:r>
              <a:rPr sz="2400" spc="-130" dirty="0">
                <a:latin typeface="Arial"/>
                <a:cs typeface="Arial"/>
              </a:rPr>
              <a:t>image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ts val="2420"/>
              </a:lnSpc>
            </a:pPr>
            <a:r>
              <a:rPr sz="2400" spc="-235" dirty="0">
                <a:latin typeface="Arial"/>
                <a:cs typeface="Arial"/>
              </a:rPr>
              <a:t>has </a:t>
            </a:r>
            <a:r>
              <a:rPr sz="2400" spc="-114" dirty="0">
                <a:latin typeface="Arial"/>
                <a:cs typeface="Arial"/>
              </a:rPr>
              <a:t>areas </a:t>
            </a:r>
            <a:r>
              <a:rPr sz="2400" spc="-85" dirty="0">
                <a:latin typeface="Arial"/>
                <a:cs typeface="Arial"/>
              </a:rPr>
              <a:t>that </a:t>
            </a:r>
            <a:r>
              <a:rPr sz="2400" spc="-50" dirty="0">
                <a:latin typeface="Arial"/>
                <a:cs typeface="Arial"/>
              </a:rPr>
              <a:t>are </a:t>
            </a:r>
            <a:r>
              <a:rPr sz="2400" spc="-95" dirty="0">
                <a:latin typeface="Arial"/>
                <a:cs typeface="Arial"/>
              </a:rPr>
              <a:t>too </a:t>
            </a:r>
            <a:r>
              <a:rPr sz="2400" spc="-55" dirty="0">
                <a:latin typeface="Arial"/>
                <a:cs typeface="Arial"/>
              </a:rPr>
              <a:t>dark,</a:t>
            </a:r>
            <a:r>
              <a:rPr sz="2400" spc="80" dirty="0">
                <a:latin typeface="Arial"/>
                <a:cs typeface="Arial"/>
              </a:rPr>
              <a:t> </a:t>
            </a:r>
            <a:r>
              <a:rPr sz="2400" spc="-270" dirty="0">
                <a:latin typeface="Arial"/>
                <a:cs typeface="Arial"/>
              </a:rPr>
              <a:t>some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ts val="2745"/>
              </a:lnSpc>
            </a:pPr>
            <a:r>
              <a:rPr sz="2400" spc="-35" dirty="0">
                <a:latin typeface="Arial"/>
                <a:cs typeface="Arial"/>
              </a:rPr>
              <a:t>detail </a:t>
            </a:r>
            <a:r>
              <a:rPr sz="2400" spc="-210" dirty="0">
                <a:latin typeface="Arial"/>
                <a:cs typeface="Arial"/>
              </a:rPr>
              <a:t>is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150" dirty="0">
                <a:latin typeface="Arial"/>
                <a:cs typeface="Arial"/>
              </a:rPr>
              <a:t>lost)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59740" y="4670297"/>
            <a:ext cx="1911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45" dirty="0">
                <a:latin typeface="Trebuchet MS"/>
                <a:cs typeface="Trebuchet MS"/>
              </a:rPr>
              <a:t>c)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288794" y="4670297"/>
            <a:ext cx="2197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95" dirty="0">
                <a:latin typeface="Trebuchet MS"/>
                <a:cs typeface="Trebuchet MS"/>
              </a:rPr>
              <a:t>d)</a:t>
            </a:r>
            <a:endParaRPr sz="1800">
              <a:latin typeface="Trebuchet MS"/>
              <a:cs typeface="Trebuchet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91387" y="444753"/>
            <a:ext cx="725995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210" dirty="0">
                <a:solidFill>
                  <a:srgbClr val="003399"/>
                </a:solidFill>
                <a:latin typeface="Trebuchet MS"/>
                <a:cs typeface="Trebuchet MS"/>
              </a:rPr>
              <a:t>Piecewise-Linear </a:t>
            </a:r>
            <a:r>
              <a:rPr spc="-195" dirty="0">
                <a:solidFill>
                  <a:srgbClr val="003399"/>
                </a:solidFill>
                <a:latin typeface="Trebuchet MS"/>
                <a:cs typeface="Trebuchet MS"/>
              </a:rPr>
              <a:t>Transformation</a:t>
            </a:r>
            <a:r>
              <a:rPr spc="-25" dirty="0">
                <a:solidFill>
                  <a:srgbClr val="003399"/>
                </a:solidFill>
                <a:latin typeface="Trebuchet MS"/>
                <a:cs typeface="Trebuchet MS"/>
              </a:rPr>
              <a:t> </a:t>
            </a:r>
            <a:r>
              <a:rPr spc="-215" dirty="0">
                <a:solidFill>
                  <a:srgbClr val="003399"/>
                </a:solidFill>
                <a:latin typeface="Trebuchet MS"/>
                <a:cs typeface="Trebuchet MS"/>
              </a:rPr>
              <a:t>Functions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00965" rIns="0" bIns="0" rtlCol="0">
            <a:spAutoFit/>
          </a:bodyPr>
          <a:lstStyle/>
          <a:p>
            <a:pPr marL="365125" indent="-320675">
              <a:lnSpc>
                <a:spcPct val="100000"/>
              </a:lnSpc>
              <a:spcBef>
                <a:spcPts val="795"/>
              </a:spcBef>
              <a:buClr>
                <a:srgbClr val="DD8046"/>
              </a:buClr>
              <a:buSzPct val="58928"/>
              <a:buFont typeface="Wingdings"/>
              <a:buChar char=""/>
              <a:tabLst>
                <a:tab pos="365760" algn="l"/>
                <a:tab pos="366395" algn="l"/>
              </a:tabLst>
            </a:pPr>
            <a:r>
              <a:rPr sz="2800" spc="-180" dirty="0"/>
              <a:t>A </a:t>
            </a:r>
            <a:r>
              <a:rPr sz="2800" spc="-165" dirty="0"/>
              <a:t>complementary </a:t>
            </a:r>
            <a:r>
              <a:rPr sz="2800" spc="-105" dirty="0"/>
              <a:t>approach </a:t>
            </a:r>
            <a:r>
              <a:rPr sz="2800" spc="-90" dirty="0"/>
              <a:t>to </a:t>
            </a:r>
            <a:r>
              <a:rPr sz="2800" spc="-175" dirty="0"/>
              <a:t>the </a:t>
            </a:r>
            <a:r>
              <a:rPr sz="2800" spc="-165" dirty="0"/>
              <a:t>previous</a:t>
            </a:r>
            <a:r>
              <a:rPr sz="2800" spc="75" dirty="0"/>
              <a:t> </a:t>
            </a:r>
            <a:r>
              <a:rPr sz="2800" spc="-235" dirty="0"/>
              <a:t>methods</a:t>
            </a:r>
            <a:endParaRPr sz="2800"/>
          </a:p>
          <a:p>
            <a:pPr marL="365125" marR="440055" indent="-320675">
              <a:lnSpc>
                <a:spcPct val="100000"/>
              </a:lnSpc>
              <a:spcBef>
                <a:spcPts val="695"/>
              </a:spcBef>
              <a:buClr>
                <a:srgbClr val="DD8046"/>
              </a:buClr>
              <a:buSzPct val="58928"/>
              <a:buFont typeface="Wingdings"/>
              <a:buChar char=""/>
              <a:tabLst>
                <a:tab pos="365760" algn="l"/>
                <a:tab pos="366395" algn="l"/>
              </a:tabLst>
            </a:pPr>
            <a:r>
              <a:rPr sz="2800" spc="-330" dirty="0"/>
              <a:t>The </a:t>
            </a:r>
            <a:r>
              <a:rPr sz="2800" spc="-120" dirty="0"/>
              <a:t>form </a:t>
            </a:r>
            <a:r>
              <a:rPr sz="2800" spc="-5" dirty="0"/>
              <a:t>of </a:t>
            </a:r>
            <a:r>
              <a:rPr sz="2800" spc="-170" dirty="0"/>
              <a:t>piecewise </a:t>
            </a:r>
            <a:r>
              <a:rPr sz="2800" spc="-204" dirty="0"/>
              <a:t>functions </a:t>
            </a:r>
            <a:r>
              <a:rPr sz="2800" spc="-225" dirty="0"/>
              <a:t>can </a:t>
            </a:r>
            <a:r>
              <a:rPr sz="2800" spc="-85" dirty="0"/>
              <a:t>be </a:t>
            </a:r>
            <a:r>
              <a:rPr sz="2800" spc="-15" dirty="0"/>
              <a:t>arbitrarily  </a:t>
            </a:r>
            <a:r>
              <a:rPr sz="2800" spc="-175" dirty="0"/>
              <a:t>complex</a:t>
            </a:r>
            <a:endParaRPr sz="2800"/>
          </a:p>
          <a:p>
            <a:pPr marL="365125" marR="5080" indent="-320675">
              <a:lnSpc>
                <a:spcPct val="100000"/>
              </a:lnSpc>
              <a:spcBef>
                <a:spcPts val="710"/>
              </a:spcBef>
              <a:buClr>
                <a:srgbClr val="DD8046"/>
              </a:buClr>
              <a:buSzPct val="58928"/>
              <a:buFont typeface="Wingdings"/>
              <a:buChar char=""/>
              <a:tabLst>
                <a:tab pos="365760" algn="l"/>
                <a:tab pos="366395" algn="l"/>
              </a:tabLst>
            </a:pPr>
            <a:r>
              <a:rPr sz="2800" spc="-135" dirty="0"/>
              <a:t>Practical </a:t>
            </a:r>
            <a:r>
              <a:rPr sz="2800" spc="-160" dirty="0"/>
              <a:t>implementation </a:t>
            </a:r>
            <a:r>
              <a:rPr sz="2800" spc="-5" dirty="0"/>
              <a:t>of </a:t>
            </a:r>
            <a:r>
              <a:rPr sz="2800" spc="-315" dirty="0"/>
              <a:t>some </a:t>
            </a:r>
            <a:r>
              <a:rPr sz="2800" spc="-114" dirty="0"/>
              <a:t>important  </a:t>
            </a:r>
            <a:r>
              <a:rPr sz="2800" spc="-160" dirty="0"/>
              <a:t>transformations </a:t>
            </a:r>
            <a:r>
              <a:rPr sz="2800" spc="-225" dirty="0"/>
              <a:t>can </a:t>
            </a:r>
            <a:r>
              <a:rPr sz="2800" spc="-90" dirty="0"/>
              <a:t>be </a:t>
            </a:r>
            <a:r>
              <a:rPr sz="2800" spc="-100" dirty="0"/>
              <a:t>formulated </a:t>
            </a:r>
            <a:r>
              <a:rPr sz="2800" spc="-125" dirty="0"/>
              <a:t>only </a:t>
            </a:r>
            <a:r>
              <a:rPr sz="2800" spc="-245" dirty="0"/>
              <a:t>as </a:t>
            </a:r>
            <a:r>
              <a:rPr sz="2800" spc="-170" dirty="0"/>
              <a:t>piecewise  </a:t>
            </a:r>
            <a:r>
              <a:rPr sz="2800" spc="-204" dirty="0"/>
              <a:t>functions</a:t>
            </a:r>
            <a:endParaRPr sz="2800"/>
          </a:p>
          <a:p>
            <a:pPr marL="365125" marR="301625" indent="-320675">
              <a:lnSpc>
                <a:spcPct val="100699"/>
              </a:lnSpc>
              <a:spcBef>
                <a:spcPts val="675"/>
              </a:spcBef>
              <a:buClr>
                <a:srgbClr val="DD8046"/>
              </a:buClr>
              <a:buSzPct val="58928"/>
              <a:buFont typeface="Wingdings"/>
              <a:buChar char=""/>
              <a:tabLst>
                <a:tab pos="365760" algn="l"/>
                <a:tab pos="366395" algn="l"/>
              </a:tabLst>
            </a:pPr>
            <a:r>
              <a:rPr sz="2800" spc="-200" dirty="0"/>
              <a:t>Their </a:t>
            </a:r>
            <a:r>
              <a:rPr sz="2800" spc="-130" dirty="0"/>
              <a:t>specification </a:t>
            </a:r>
            <a:r>
              <a:rPr sz="2800" spc="-145" dirty="0"/>
              <a:t>requires </a:t>
            </a:r>
            <a:r>
              <a:rPr sz="2800" spc="-130" dirty="0"/>
              <a:t>considerably </a:t>
            </a:r>
            <a:r>
              <a:rPr sz="2800" spc="-200" dirty="0"/>
              <a:t>more </a:t>
            </a:r>
            <a:r>
              <a:rPr sz="2800" spc="-240" dirty="0"/>
              <a:t>user  </a:t>
            </a:r>
            <a:r>
              <a:rPr sz="2800" spc="-150" dirty="0"/>
              <a:t>input</a:t>
            </a:r>
            <a:endParaRPr sz="28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91387" y="344170"/>
            <a:ext cx="436880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280" dirty="0">
                <a:solidFill>
                  <a:srgbClr val="003399"/>
                </a:solidFill>
                <a:latin typeface="Trebuchet MS"/>
                <a:cs typeface="Trebuchet MS"/>
              </a:rPr>
              <a:t>Contrast</a:t>
            </a:r>
            <a:r>
              <a:rPr sz="4400" spc="-220" dirty="0">
                <a:solidFill>
                  <a:srgbClr val="003399"/>
                </a:solidFill>
                <a:latin typeface="Trebuchet MS"/>
                <a:cs typeface="Trebuchet MS"/>
              </a:rPr>
              <a:t> </a:t>
            </a:r>
            <a:r>
              <a:rPr sz="4400" spc="-330" dirty="0">
                <a:solidFill>
                  <a:srgbClr val="003399"/>
                </a:solidFill>
                <a:latin typeface="Trebuchet MS"/>
                <a:cs typeface="Trebuchet MS"/>
              </a:rPr>
              <a:t>Stretching</a:t>
            </a:r>
            <a:endParaRPr sz="44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91387" y="1525041"/>
            <a:ext cx="7454265" cy="4392930"/>
          </a:xfrm>
          <a:prstGeom prst="rect">
            <a:avLst/>
          </a:prstGeom>
        </p:spPr>
        <p:txBody>
          <a:bodyPr vert="horz" wrap="square" lIns="0" tIns="100965" rIns="0" bIns="0" rtlCol="0">
            <a:spAutoFit/>
          </a:bodyPr>
          <a:lstStyle/>
          <a:p>
            <a:pPr marL="332740" indent="-320675">
              <a:lnSpc>
                <a:spcPct val="100000"/>
              </a:lnSpc>
              <a:spcBef>
                <a:spcPts val="795"/>
              </a:spcBef>
              <a:buClr>
                <a:srgbClr val="DD8046"/>
              </a:buClr>
              <a:buSzPct val="58928"/>
              <a:buFont typeface="Wingdings"/>
              <a:buChar char=""/>
              <a:tabLst>
                <a:tab pos="332740" algn="l"/>
                <a:tab pos="333375" algn="l"/>
              </a:tabLst>
            </a:pPr>
            <a:r>
              <a:rPr sz="2800" spc="-330" dirty="0">
                <a:latin typeface="Arial"/>
                <a:cs typeface="Arial"/>
              </a:rPr>
              <a:t>The </a:t>
            </a:r>
            <a:r>
              <a:rPr sz="2800" spc="-204" dirty="0">
                <a:latin typeface="Arial"/>
                <a:cs typeface="Arial"/>
              </a:rPr>
              <a:t>Simplest </a:t>
            </a:r>
            <a:r>
              <a:rPr sz="2800" spc="-5" dirty="0">
                <a:latin typeface="Arial"/>
                <a:cs typeface="Arial"/>
              </a:rPr>
              <a:t>of </a:t>
            </a:r>
            <a:r>
              <a:rPr sz="2800" spc="-170" dirty="0">
                <a:latin typeface="Arial"/>
                <a:cs typeface="Arial"/>
              </a:rPr>
              <a:t>piecewise </a:t>
            </a:r>
            <a:r>
              <a:rPr sz="2800" spc="-95" dirty="0">
                <a:latin typeface="Arial"/>
                <a:cs typeface="Arial"/>
              </a:rPr>
              <a:t>linear</a:t>
            </a:r>
            <a:r>
              <a:rPr sz="2800" spc="-240" dirty="0">
                <a:latin typeface="Arial"/>
                <a:cs typeface="Arial"/>
              </a:rPr>
              <a:t> </a:t>
            </a:r>
            <a:r>
              <a:rPr sz="2800" spc="-204" dirty="0">
                <a:latin typeface="Arial"/>
                <a:cs typeface="Arial"/>
              </a:rPr>
              <a:t>functions.</a:t>
            </a:r>
            <a:endParaRPr sz="2800">
              <a:latin typeface="Arial"/>
              <a:cs typeface="Arial"/>
            </a:endParaRPr>
          </a:p>
          <a:p>
            <a:pPr marL="332740" marR="51435" indent="-320675">
              <a:lnSpc>
                <a:spcPct val="100000"/>
              </a:lnSpc>
              <a:spcBef>
                <a:spcPts val="695"/>
              </a:spcBef>
              <a:buClr>
                <a:srgbClr val="DD8046"/>
              </a:buClr>
              <a:buSzPct val="58928"/>
              <a:buFont typeface="Wingdings"/>
              <a:buChar char=""/>
              <a:tabLst>
                <a:tab pos="332740" algn="l"/>
                <a:tab pos="333375" algn="l"/>
              </a:tabLst>
            </a:pPr>
            <a:r>
              <a:rPr sz="2800" b="1" spc="-130" dirty="0">
                <a:solidFill>
                  <a:srgbClr val="003399"/>
                </a:solidFill>
                <a:latin typeface="Trebuchet MS"/>
                <a:cs typeface="Trebuchet MS"/>
              </a:rPr>
              <a:t>Basic </a:t>
            </a:r>
            <a:r>
              <a:rPr sz="2800" b="1" spc="-135" dirty="0">
                <a:solidFill>
                  <a:srgbClr val="003399"/>
                </a:solidFill>
                <a:latin typeface="Trebuchet MS"/>
                <a:cs typeface="Trebuchet MS"/>
              </a:rPr>
              <a:t>idea </a:t>
            </a:r>
            <a:r>
              <a:rPr sz="2800" spc="-160" dirty="0">
                <a:latin typeface="Arial"/>
                <a:cs typeface="Arial"/>
              </a:rPr>
              <a:t>– </a:t>
            </a:r>
            <a:r>
              <a:rPr sz="2800" spc="-90" dirty="0">
                <a:latin typeface="Arial"/>
                <a:cs typeface="Arial"/>
              </a:rPr>
              <a:t>to </a:t>
            </a:r>
            <a:r>
              <a:rPr sz="2800" spc="-185" dirty="0">
                <a:latin typeface="Arial"/>
                <a:cs typeface="Arial"/>
              </a:rPr>
              <a:t>increase </a:t>
            </a:r>
            <a:r>
              <a:rPr sz="2800" spc="-175" dirty="0">
                <a:latin typeface="Arial"/>
                <a:cs typeface="Arial"/>
              </a:rPr>
              <a:t>the </a:t>
            </a:r>
            <a:r>
              <a:rPr sz="2800" spc="-180" dirty="0">
                <a:latin typeface="Arial"/>
                <a:cs typeface="Arial"/>
              </a:rPr>
              <a:t>dynamic </a:t>
            </a:r>
            <a:r>
              <a:rPr sz="2800" spc="-125" dirty="0">
                <a:latin typeface="Arial"/>
                <a:cs typeface="Arial"/>
              </a:rPr>
              <a:t>range </a:t>
            </a:r>
            <a:r>
              <a:rPr sz="2800" spc="-5" dirty="0">
                <a:latin typeface="Arial"/>
                <a:cs typeface="Arial"/>
              </a:rPr>
              <a:t>of </a:t>
            </a:r>
            <a:r>
              <a:rPr sz="2800" spc="-175" dirty="0">
                <a:latin typeface="Arial"/>
                <a:cs typeface="Arial"/>
              </a:rPr>
              <a:t>the  </a:t>
            </a:r>
            <a:r>
              <a:rPr sz="2800" spc="-30" dirty="0">
                <a:latin typeface="Arial"/>
                <a:cs typeface="Arial"/>
              </a:rPr>
              <a:t>gray </a:t>
            </a:r>
            <a:r>
              <a:rPr sz="2800" spc="-180" dirty="0">
                <a:latin typeface="Arial"/>
                <a:cs typeface="Arial"/>
              </a:rPr>
              <a:t>levels </a:t>
            </a:r>
            <a:r>
              <a:rPr sz="2800" spc="-175" dirty="0">
                <a:latin typeface="Arial"/>
                <a:cs typeface="Arial"/>
              </a:rPr>
              <a:t>in the </a:t>
            </a:r>
            <a:r>
              <a:rPr sz="2800" spc="-150" dirty="0">
                <a:latin typeface="Arial"/>
                <a:cs typeface="Arial"/>
              </a:rPr>
              <a:t>image </a:t>
            </a:r>
            <a:r>
              <a:rPr sz="2800" spc="-110" dirty="0">
                <a:latin typeface="Arial"/>
                <a:cs typeface="Arial"/>
              </a:rPr>
              <a:t>being</a:t>
            </a:r>
            <a:r>
              <a:rPr sz="2800" spc="50" dirty="0">
                <a:latin typeface="Arial"/>
                <a:cs typeface="Arial"/>
              </a:rPr>
              <a:t> </a:t>
            </a:r>
            <a:r>
              <a:rPr sz="2800" spc="-200" dirty="0">
                <a:latin typeface="Arial"/>
                <a:cs typeface="Arial"/>
              </a:rPr>
              <a:t>processed.</a:t>
            </a:r>
            <a:endParaRPr sz="2800">
              <a:latin typeface="Arial"/>
              <a:cs typeface="Arial"/>
            </a:endParaRPr>
          </a:p>
          <a:p>
            <a:pPr marL="332740" marR="5080" indent="-320675">
              <a:lnSpc>
                <a:spcPct val="100000"/>
              </a:lnSpc>
              <a:spcBef>
                <a:spcPts val="710"/>
              </a:spcBef>
              <a:buClr>
                <a:srgbClr val="DD8046"/>
              </a:buClr>
              <a:buSzPct val="58928"/>
              <a:buFont typeface="Wingdings"/>
              <a:buChar char=""/>
              <a:tabLst>
                <a:tab pos="332740" algn="l"/>
                <a:tab pos="333375" algn="l"/>
              </a:tabLst>
            </a:pPr>
            <a:r>
              <a:rPr sz="2800" spc="-175" dirty="0">
                <a:latin typeface="Arial"/>
                <a:cs typeface="Arial"/>
              </a:rPr>
              <a:t>During </a:t>
            </a:r>
            <a:r>
              <a:rPr sz="2800" spc="-150" dirty="0">
                <a:latin typeface="Arial"/>
                <a:cs typeface="Arial"/>
              </a:rPr>
              <a:t>image </a:t>
            </a:r>
            <a:r>
              <a:rPr sz="2800" spc="-155" dirty="0">
                <a:latin typeface="Arial"/>
                <a:cs typeface="Arial"/>
              </a:rPr>
              <a:t>acquisition, </a:t>
            </a:r>
            <a:r>
              <a:rPr sz="2800" spc="-140" dirty="0">
                <a:latin typeface="Arial"/>
                <a:cs typeface="Arial"/>
              </a:rPr>
              <a:t>low </a:t>
            </a:r>
            <a:r>
              <a:rPr sz="2800" spc="-170" dirty="0">
                <a:latin typeface="Arial"/>
                <a:cs typeface="Arial"/>
              </a:rPr>
              <a:t>contrast </a:t>
            </a:r>
            <a:r>
              <a:rPr sz="2800" spc="-204" dirty="0">
                <a:latin typeface="Arial"/>
                <a:cs typeface="Arial"/>
              </a:rPr>
              <a:t>images </a:t>
            </a:r>
            <a:r>
              <a:rPr sz="2800" spc="-180" dirty="0">
                <a:latin typeface="Arial"/>
                <a:cs typeface="Arial"/>
              </a:rPr>
              <a:t>may  </a:t>
            </a:r>
            <a:r>
              <a:rPr sz="2800" spc="-165" dirty="0">
                <a:latin typeface="Arial"/>
                <a:cs typeface="Arial"/>
              </a:rPr>
              <a:t>result </a:t>
            </a:r>
            <a:r>
              <a:rPr sz="2800" spc="-170" dirty="0">
                <a:latin typeface="Arial"/>
                <a:cs typeface="Arial"/>
              </a:rPr>
              <a:t>due</a:t>
            </a:r>
            <a:r>
              <a:rPr sz="2800" spc="160" dirty="0">
                <a:latin typeface="Arial"/>
                <a:cs typeface="Arial"/>
              </a:rPr>
              <a:t> </a:t>
            </a:r>
            <a:r>
              <a:rPr sz="2800" spc="-90" dirty="0">
                <a:latin typeface="Arial"/>
                <a:cs typeface="Arial"/>
              </a:rPr>
              <a:t>to</a:t>
            </a:r>
            <a:endParaRPr sz="2800">
              <a:latin typeface="Arial"/>
              <a:cs typeface="Arial"/>
            </a:endParaRPr>
          </a:p>
          <a:p>
            <a:pPr marL="698500" lvl="1" indent="-366395">
              <a:lnSpc>
                <a:spcPct val="100000"/>
              </a:lnSpc>
              <a:spcBef>
                <a:spcPts val="1800"/>
              </a:spcBef>
              <a:buClr>
                <a:srgbClr val="003399"/>
              </a:buClr>
              <a:buFont typeface="Wingdings"/>
              <a:buChar char=""/>
              <a:tabLst>
                <a:tab pos="698500" algn="l"/>
                <a:tab pos="699135" algn="l"/>
              </a:tabLst>
            </a:pPr>
            <a:r>
              <a:rPr sz="2800" spc="-229" dirty="0">
                <a:latin typeface="Arial"/>
                <a:cs typeface="Arial"/>
              </a:rPr>
              <a:t>Poor</a:t>
            </a:r>
            <a:r>
              <a:rPr sz="2800" spc="-15" dirty="0">
                <a:latin typeface="Arial"/>
                <a:cs typeface="Arial"/>
              </a:rPr>
              <a:t> </a:t>
            </a:r>
            <a:r>
              <a:rPr sz="2800" spc="-150" dirty="0">
                <a:latin typeface="Arial"/>
                <a:cs typeface="Arial"/>
              </a:rPr>
              <a:t>illumination</a:t>
            </a:r>
            <a:endParaRPr sz="2800">
              <a:latin typeface="Arial"/>
              <a:cs typeface="Arial"/>
            </a:endParaRPr>
          </a:p>
          <a:p>
            <a:pPr marL="698500" lvl="1" indent="-366395">
              <a:lnSpc>
                <a:spcPct val="100000"/>
              </a:lnSpc>
              <a:spcBef>
                <a:spcPts val="1805"/>
              </a:spcBef>
              <a:buClr>
                <a:srgbClr val="003399"/>
              </a:buClr>
              <a:buFont typeface="Wingdings"/>
              <a:buChar char=""/>
              <a:tabLst>
                <a:tab pos="698500" algn="l"/>
                <a:tab pos="699135" algn="l"/>
              </a:tabLst>
            </a:pPr>
            <a:r>
              <a:rPr sz="2800" spc="-235" dirty="0">
                <a:latin typeface="Arial"/>
                <a:cs typeface="Arial"/>
              </a:rPr>
              <a:t>Lack </a:t>
            </a:r>
            <a:r>
              <a:rPr sz="2800" spc="-5" dirty="0">
                <a:latin typeface="Arial"/>
                <a:cs typeface="Arial"/>
              </a:rPr>
              <a:t>of </a:t>
            </a:r>
            <a:r>
              <a:rPr sz="2800" spc="-180" dirty="0">
                <a:latin typeface="Arial"/>
                <a:cs typeface="Arial"/>
              </a:rPr>
              <a:t>dynamic </a:t>
            </a:r>
            <a:r>
              <a:rPr sz="2800" spc="-120" dirty="0">
                <a:latin typeface="Arial"/>
                <a:cs typeface="Arial"/>
              </a:rPr>
              <a:t>range </a:t>
            </a:r>
            <a:r>
              <a:rPr sz="2800" spc="-175" dirty="0">
                <a:latin typeface="Arial"/>
                <a:cs typeface="Arial"/>
              </a:rPr>
              <a:t>in </a:t>
            </a:r>
            <a:r>
              <a:rPr sz="2800" spc="-150" dirty="0">
                <a:latin typeface="Arial"/>
                <a:cs typeface="Arial"/>
              </a:rPr>
              <a:t>image</a:t>
            </a:r>
            <a:r>
              <a:rPr sz="2800" spc="210" dirty="0">
                <a:latin typeface="Arial"/>
                <a:cs typeface="Arial"/>
              </a:rPr>
              <a:t> </a:t>
            </a:r>
            <a:r>
              <a:rPr sz="2800" spc="-265" dirty="0">
                <a:latin typeface="Arial"/>
                <a:cs typeface="Arial"/>
              </a:rPr>
              <a:t>sensor</a:t>
            </a:r>
            <a:endParaRPr sz="2800">
              <a:latin typeface="Arial"/>
              <a:cs typeface="Arial"/>
            </a:endParaRPr>
          </a:p>
          <a:p>
            <a:pPr marL="698500" lvl="1" indent="-366395">
              <a:lnSpc>
                <a:spcPct val="100000"/>
              </a:lnSpc>
              <a:spcBef>
                <a:spcPts val="1800"/>
              </a:spcBef>
              <a:buClr>
                <a:srgbClr val="003399"/>
              </a:buClr>
              <a:buFont typeface="Wingdings"/>
              <a:buChar char=""/>
              <a:tabLst>
                <a:tab pos="698500" algn="l"/>
                <a:tab pos="699135" algn="l"/>
              </a:tabLst>
            </a:pPr>
            <a:r>
              <a:rPr sz="2800" spc="-100" dirty="0">
                <a:latin typeface="Arial"/>
                <a:cs typeface="Arial"/>
              </a:rPr>
              <a:t>Wrong </a:t>
            </a:r>
            <a:r>
              <a:rPr sz="2800" spc="-145" dirty="0">
                <a:latin typeface="Arial"/>
                <a:cs typeface="Arial"/>
              </a:rPr>
              <a:t>setting </a:t>
            </a:r>
            <a:r>
              <a:rPr sz="2800" spc="-5" dirty="0">
                <a:latin typeface="Arial"/>
                <a:cs typeface="Arial"/>
              </a:rPr>
              <a:t>of </a:t>
            </a:r>
            <a:r>
              <a:rPr sz="2800" spc="-175" dirty="0">
                <a:latin typeface="Arial"/>
                <a:cs typeface="Arial"/>
              </a:rPr>
              <a:t>the </a:t>
            </a:r>
            <a:r>
              <a:rPr sz="2800" spc="-250" dirty="0">
                <a:latin typeface="Arial"/>
                <a:cs typeface="Arial"/>
              </a:rPr>
              <a:t>lens</a:t>
            </a:r>
            <a:r>
              <a:rPr sz="2800" spc="-25" dirty="0">
                <a:latin typeface="Arial"/>
                <a:cs typeface="Arial"/>
              </a:rPr>
              <a:t> </a:t>
            </a:r>
            <a:r>
              <a:rPr sz="2800" spc="-80" dirty="0">
                <a:latin typeface="Arial"/>
                <a:cs typeface="Arial"/>
              </a:rPr>
              <a:t>aperture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91387" y="344170"/>
            <a:ext cx="436880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280" dirty="0">
                <a:solidFill>
                  <a:srgbClr val="003399"/>
                </a:solidFill>
                <a:latin typeface="Trebuchet MS"/>
                <a:cs typeface="Trebuchet MS"/>
              </a:rPr>
              <a:t>Contrast</a:t>
            </a:r>
            <a:r>
              <a:rPr sz="4400" spc="-220" dirty="0">
                <a:solidFill>
                  <a:srgbClr val="003399"/>
                </a:solidFill>
                <a:latin typeface="Trebuchet MS"/>
                <a:cs typeface="Trebuchet MS"/>
              </a:rPr>
              <a:t> </a:t>
            </a:r>
            <a:r>
              <a:rPr sz="4400" spc="-330" dirty="0">
                <a:solidFill>
                  <a:srgbClr val="003399"/>
                </a:solidFill>
                <a:latin typeface="Trebuchet MS"/>
                <a:cs typeface="Trebuchet MS"/>
              </a:rPr>
              <a:t>Stretching</a:t>
            </a:r>
            <a:endParaRPr sz="44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91387" y="1612519"/>
            <a:ext cx="3914140" cy="4679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32740" indent="-320675">
              <a:lnSpc>
                <a:spcPct val="100000"/>
              </a:lnSpc>
              <a:spcBef>
                <a:spcPts val="105"/>
              </a:spcBef>
              <a:buClr>
                <a:srgbClr val="DD8046"/>
              </a:buClr>
              <a:buSzPct val="60344"/>
              <a:buFont typeface="Wingdings"/>
              <a:buChar char=""/>
              <a:tabLst>
                <a:tab pos="333375" algn="l"/>
              </a:tabLst>
            </a:pPr>
            <a:r>
              <a:rPr sz="2900" spc="-175" dirty="0">
                <a:latin typeface="Arial"/>
                <a:cs typeface="Arial"/>
              </a:rPr>
              <a:t>Contrast </a:t>
            </a:r>
            <a:r>
              <a:rPr sz="2900" spc="-155" dirty="0">
                <a:latin typeface="Arial"/>
                <a:cs typeface="Arial"/>
              </a:rPr>
              <a:t>transform</a:t>
            </a:r>
            <a:r>
              <a:rPr sz="2900" spc="55" dirty="0">
                <a:latin typeface="Arial"/>
                <a:cs typeface="Arial"/>
              </a:rPr>
              <a:t> </a:t>
            </a:r>
            <a:r>
              <a:rPr sz="2900" spc="-170" dirty="0">
                <a:latin typeface="Arial"/>
                <a:cs typeface="Arial"/>
              </a:rPr>
              <a:t>result</a:t>
            </a:r>
            <a:endParaRPr sz="29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288794" y="6203086"/>
            <a:ext cx="89535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0" dirty="0">
                <a:latin typeface="Trebuchet MS"/>
                <a:cs typeface="Trebuchet MS"/>
              </a:rPr>
              <a:t>Ori</a:t>
            </a:r>
            <a:r>
              <a:rPr sz="2000" b="1" spc="-55" dirty="0">
                <a:latin typeface="Trebuchet MS"/>
                <a:cs typeface="Trebuchet MS"/>
              </a:rPr>
              <a:t>g</a:t>
            </a:r>
            <a:r>
              <a:rPr sz="2000" b="1" spc="-70" dirty="0">
                <a:latin typeface="Trebuchet MS"/>
                <a:cs typeface="Trebuchet MS"/>
              </a:rPr>
              <a:t>inal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023228" y="6191503"/>
            <a:ext cx="104775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140" dirty="0">
                <a:latin typeface="Trebuchet MS"/>
                <a:cs typeface="Trebuchet MS"/>
              </a:rPr>
              <a:t>Enh</a:t>
            </a:r>
            <a:r>
              <a:rPr sz="2000" b="1" spc="-130" dirty="0">
                <a:latin typeface="Trebuchet MS"/>
                <a:cs typeface="Trebuchet MS"/>
              </a:rPr>
              <a:t>anced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371600" y="2362200"/>
            <a:ext cx="2743200" cy="3657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257800" y="2362200"/>
            <a:ext cx="2743200" cy="3657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353925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4305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91387" y="344170"/>
            <a:ext cx="4104004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195" dirty="0">
                <a:solidFill>
                  <a:srgbClr val="003399"/>
                </a:solidFill>
                <a:latin typeface="Trebuchet MS"/>
                <a:cs typeface="Trebuchet MS"/>
              </a:rPr>
              <a:t>Gray-level</a:t>
            </a:r>
            <a:r>
              <a:rPr sz="4400" spc="-225" dirty="0">
                <a:solidFill>
                  <a:srgbClr val="003399"/>
                </a:solidFill>
                <a:latin typeface="Trebuchet MS"/>
                <a:cs typeface="Trebuchet MS"/>
              </a:rPr>
              <a:t> </a:t>
            </a:r>
            <a:r>
              <a:rPr sz="4400" spc="-165" dirty="0">
                <a:solidFill>
                  <a:srgbClr val="003399"/>
                </a:solidFill>
                <a:latin typeface="Trebuchet MS"/>
                <a:cs typeface="Trebuchet MS"/>
              </a:rPr>
              <a:t>slicing</a:t>
            </a:r>
            <a:endParaRPr sz="44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83540" y="1523648"/>
            <a:ext cx="7969884" cy="2675890"/>
          </a:xfrm>
          <a:prstGeom prst="rect">
            <a:avLst/>
          </a:prstGeom>
        </p:spPr>
        <p:txBody>
          <a:bodyPr vert="horz" wrap="square" lIns="0" tIns="102870" rIns="0" bIns="0" rtlCol="0">
            <a:spAutoFit/>
          </a:bodyPr>
          <a:lstStyle/>
          <a:p>
            <a:pPr marL="332740" indent="-320040">
              <a:lnSpc>
                <a:spcPct val="100000"/>
              </a:lnSpc>
              <a:spcBef>
                <a:spcPts val="810"/>
              </a:spcBef>
              <a:buClr>
                <a:srgbClr val="DD8046"/>
              </a:buClr>
              <a:buSzPct val="59615"/>
              <a:buFont typeface="Wingdings"/>
              <a:buChar char=""/>
              <a:tabLst>
                <a:tab pos="332105" algn="l"/>
                <a:tab pos="332740" algn="l"/>
              </a:tabLst>
            </a:pPr>
            <a:r>
              <a:rPr sz="2600" spc="-110" dirty="0">
                <a:latin typeface="Arial"/>
                <a:cs typeface="Arial"/>
              </a:rPr>
              <a:t>Highlight </a:t>
            </a:r>
            <a:r>
              <a:rPr sz="2600" spc="-10" dirty="0">
                <a:latin typeface="Arial"/>
                <a:cs typeface="Arial"/>
              </a:rPr>
              <a:t>a </a:t>
            </a:r>
            <a:r>
              <a:rPr sz="2600" spc="-135" dirty="0">
                <a:latin typeface="Arial"/>
                <a:cs typeface="Arial"/>
              </a:rPr>
              <a:t>specific </a:t>
            </a:r>
            <a:r>
              <a:rPr sz="2600" spc="-110" dirty="0">
                <a:latin typeface="Arial"/>
                <a:cs typeface="Arial"/>
              </a:rPr>
              <a:t>range </a:t>
            </a:r>
            <a:r>
              <a:rPr sz="2600" dirty="0">
                <a:latin typeface="Arial"/>
                <a:cs typeface="Arial"/>
              </a:rPr>
              <a:t>of </a:t>
            </a:r>
            <a:r>
              <a:rPr sz="2600" spc="-25" dirty="0">
                <a:latin typeface="Arial"/>
                <a:cs typeface="Arial"/>
              </a:rPr>
              <a:t>gray</a:t>
            </a:r>
            <a:r>
              <a:rPr sz="2600" spc="305" dirty="0">
                <a:latin typeface="Arial"/>
                <a:cs typeface="Arial"/>
              </a:rPr>
              <a:t> </a:t>
            </a:r>
            <a:r>
              <a:rPr sz="2600" spc="-185" dirty="0">
                <a:latin typeface="Arial"/>
                <a:cs typeface="Arial"/>
              </a:rPr>
              <a:t>values</a:t>
            </a:r>
            <a:endParaRPr sz="2600">
              <a:latin typeface="Arial"/>
              <a:cs typeface="Arial"/>
            </a:endParaRPr>
          </a:p>
          <a:p>
            <a:pPr marL="332740" indent="-320040">
              <a:lnSpc>
                <a:spcPct val="100000"/>
              </a:lnSpc>
              <a:spcBef>
                <a:spcPts val="710"/>
              </a:spcBef>
              <a:buClr>
                <a:srgbClr val="DD8046"/>
              </a:buClr>
              <a:buSzPct val="59615"/>
              <a:buFont typeface="Wingdings"/>
              <a:buChar char=""/>
              <a:tabLst>
                <a:tab pos="332105" algn="l"/>
                <a:tab pos="332740" algn="l"/>
              </a:tabLst>
            </a:pPr>
            <a:r>
              <a:rPr sz="2600" spc="-305" dirty="0">
                <a:latin typeface="Arial"/>
                <a:cs typeface="Arial"/>
              </a:rPr>
              <a:t>Two </a:t>
            </a:r>
            <a:r>
              <a:rPr sz="2600" spc="-155" dirty="0">
                <a:latin typeface="Arial"/>
                <a:cs typeface="Arial"/>
              </a:rPr>
              <a:t>basic </a:t>
            </a:r>
            <a:r>
              <a:rPr sz="2600" spc="-175" dirty="0">
                <a:latin typeface="Arial"/>
                <a:cs typeface="Arial"/>
              </a:rPr>
              <a:t>Methods</a:t>
            </a:r>
            <a:endParaRPr sz="2600">
              <a:latin typeface="Arial"/>
              <a:cs typeface="Arial"/>
            </a:endParaRPr>
          </a:p>
          <a:p>
            <a:pPr marL="652780" marR="453390" lvl="1" indent="-274955">
              <a:lnSpc>
                <a:spcPct val="100000"/>
              </a:lnSpc>
              <a:spcBef>
                <a:spcPts val="605"/>
              </a:spcBef>
              <a:buClr>
                <a:srgbClr val="93B6D2"/>
              </a:buClr>
              <a:buSzPct val="70000"/>
              <a:buChar char=""/>
              <a:tabLst>
                <a:tab pos="653415" algn="l"/>
              </a:tabLst>
            </a:pPr>
            <a:r>
              <a:rPr sz="2500" spc="-114" dirty="0">
                <a:latin typeface="Arial"/>
                <a:cs typeface="Arial"/>
              </a:rPr>
              <a:t>Display </a:t>
            </a:r>
            <a:r>
              <a:rPr sz="2500" spc="-15" dirty="0">
                <a:latin typeface="Arial"/>
                <a:cs typeface="Arial"/>
              </a:rPr>
              <a:t>a </a:t>
            </a:r>
            <a:r>
              <a:rPr sz="2500" spc="-155" dirty="0">
                <a:latin typeface="Arial"/>
                <a:cs typeface="Arial"/>
              </a:rPr>
              <a:t>high </a:t>
            </a:r>
            <a:r>
              <a:rPr sz="2500" spc="-135" dirty="0">
                <a:latin typeface="Arial"/>
                <a:cs typeface="Arial"/>
              </a:rPr>
              <a:t>value </a:t>
            </a:r>
            <a:r>
              <a:rPr sz="2500" spc="-20" dirty="0">
                <a:latin typeface="Arial"/>
                <a:cs typeface="Arial"/>
              </a:rPr>
              <a:t>for </a:t>
            </a:r>
            <a:r>
              <a:rPr sz="2500" spc="-10" dirty="0">
                <a:latin typeface="Arial"/>
                <a:cs typeface="Arial"/>
              </a:rPr>
              <a:t>all </a:t>
            </a:r>
            <a:r>
              <a:rPr sz="2500" spc="-25" dirty="0">
                <a:latin typeface="Arial"/>
                <a:cs typeface="Arial"/>
              </a:rPr>
              <a:t>gray </a:t>
            </a:r>
            <a:r>
              <a:rPr sz="2500" spc="-155" dirty="0">
                <a:latin typeface="Arial"/>
                <a:cs typeface="Arial"/>
              </a:rPr>
              <a:t>levels </a:t>
            </a:r>
            <a:r>
              <a:rPr sz="2500" spc="-160" dirty="0">
                <a:latin typeface="Arial"/>
                <a:cs typeface="Arial"/>
              </a:rPr>
              <a:t>in </a:t>
            </a:r>
            <a:r>
              <a:rPr sz="2500" spc="-155" dirty="0">
                <a:latin typeface="Arial"/>
                <a:cs typeface="Arial"/>
              </a:rPr>
              <a:t>the </a:t>
            </a:r>
            <a:r>
              <a:rPr sz="2500" spc="-110" dirty="0">
                <a:latin typeface="Arial"/>
                <a:cs typeface="Arial"/>
              </a:rPr>
              <a:t>range </a:t>
            </a:r>
            <a:r>
              <a:rPr sz="2500" spc="-254" dirty="0">
                <a:latin typeface="Arial"/>
                <a:cs typeface="Arial"/>
              </a:rPr>
              <a:t>of  </a:t>
            </a:r>
            <a:r>
              <a:rPr sz="2500" spc="-135" dirty="0">
                <a:latin typeface="Arial"/>
                <a:cs typeface="Arial"/>
              </a:rPr>
              <a:t>interest </a:t>
            </a:r>
            <a:r>
              <a:rPr sz="2500" spc="-110" dirty="0">
                <a:latin typeface="Arial"/>
                <a:cs typeface="Arial"/>
              </a:rPr>
              <a:t>and </a:t>
            </a:r>
            <a:r>
              <a:rPr sz="2500" spc="-15" dirty="0">
                <a:latin typeface="Arial"/>
                <a:cs typeface="Arial"/>
              </a:rPr>
              <a:t>a </a:t>
            </a:r>
            <a:r>
              <a:rPr sz="2500" spc="-125" dirty="0">
                <a:latin typeface="Arial"/>
                <a:cs typeface="Arial"/>
              </a:rPr>
              <a:t>low </a:t>
            </a:r>
            <a:r>
              <a:rPr sz="2500" spc="-135" dirty="0">
                <a:latin typeface="Arial"/>
                <a:cs typeface="Arial"/>
              </a:rPr>
              <a:t>value </a:t>
            </a:r>
            <a:r>
              <a:rPr sz="2500" spc="-20" dirty="0">
                <a:latin typeface="Arial"/>
                <a:cs typeface="Arial"/>
              </a:rPr>
              <a:t>for </a:t>
            </a:r>
            <a:r>
              <a:rPr sz="2500" spc="-10" dirty="0">
                <a:latin typeface="Arial"/>
                <a:cs typeface="Arial"/>
              </a:rPr>
              <a:t>all</a:t>
            </a:r>
            <a:r>
              <a:rPr sz="2500" spc="505" dirty="0">
                <a:latin typeface="Arial"/>
                <a:cs typeface="Arial"/>
              </a:rPr>
              <a:t> </a:t>
            </a:r>
            <a:r>
              <a:rPr sz="2500" spc="-125" dirty="0">
                <a:latin typeface="Arial"/>
                <a:cs typeface="Arial"/>
              </a:rPr>
              <a:t>other</a:t>
            </a:r>
            <a:endParaRPr sz="2500">
              <a:latin typeface="Arial"/>
              <a:cs typeface="Arial"/>
            </a:endParaRPr>
          </a:p>
          <a:p>
            <a:pPr marL="652780" marR="5080" lvl="1" indent="-274955">
              <a:lnSpc>
                <a:spcPct val="100000"/>
              </a:lnSpc>
              <a:spcBef>
                <a:spcPts val="605"/>
              </a:spcBef>
              <a:buClr>
                <a:srgbClr val="93B6D2"/>
              </a:buClr>
              <a:buSzPct val="70000"/>
              <a:buChar char=""/>
              <a:tabLst>
                <a:tab pos="653415" algn="l"/>
              </a:tabLst>
            </a:pPr>
            <a:r>
              <a:rPr sz="2500" spc="-150" dirty="0">
                <a:latin typeface="Arial"/>
                <a:cs typeface="Arial"/>
              </a:rPr>
              <a:t>Brighten </a:t>
            </a:r>
            <a:r>
              <a:rPr sz="2500" spc="-155" dirty="0">
                <a:latin typeface="Arial"/>
                <a:cs typeface="Arial"/>
              </a:rPr>
              <a:t>the </a:t>
            </a:r>
            <a:r>
              <a:rPr sz="2500" spc="-110" dirty="0">
                <a:latin typeface="Arial"/>
                <a:cs typeface="Arial"/>
              </a:rPr>
              <a:t>desired range </a:t>
            </a:r>
            <a:r>
              <a:rPr sz="2500" spc="-5" dirty="0">
                <a:latin typeface="Arial"/>
                <a:cs typeface="Arial"/>
              </a:rPr>
              <a:t>of </a:t>
            </a:r>
            <a:r>
              <a:rPr sz="2500" spc="-25" dirty="0">
                <a:latin typeface="Arial"/>
                <a:cs typeface="Arial"/>
              </a:rPr>
              <a:t>gray </a:t>
            </a:r>
            <a:r>
              <a:rPr sz="2500" spc="-155" dirty="0">
                <a:latin typeface="Arial"/>
                <a:cs typeface="Arial"/>
              </a:rPr>
              <a:t>levels </a:t>
            </a:r>
            <a:r>
              <a:rPr sz="2500" spc="-110" dirty="0">
                <a:latin typeface="Arial"/>
                <a:cs typeface="Arial"/>
              </a:rPr>
              <a:t>but </a:t>
            </a:r>
            <a:r>
              <a:rPr sz="2500" spc="-125" dirty="0">
                <a:latin typeface="Arial"/>
                <a:cs typeface="Arial"/>
              </a:rPr>
              <a:t>preserve </a:t>
            </a:r>
            <a:r>
              <a:rPr sz="2500" spc="-180" dirty="0">
                <a:latin typeface="Arial"/>
                <a:cs typeface="Arial"/>
              </a:rPr>
              <a:t>all  </a:t>
            </a:r>
            <a:r>
              <a:rPr sz="2500" spc="-125" dirty="0">
                <a:latin typeface="Arial"/>
                <a:cs typeface="Arial"/>
              </a:rPr>
              <a:t>other</a:t>
            </a:r>
            <a:r>
              <a:rPr sz="2500" spc="-5" dirty="0">
                <a:latin typeface="Arial"/>
                <a:cs typeface="Arial"/>
              </a:rPr>
              <a:t> </a:t>
            </a:r>
            <a:r>
              <a:rPr sz="2500" spc="-160" dirty="0">
                <a:latin typeface="Arial"/>
                <a:cs typeface="Arial"/>
              </a:rPr>
              <a:t>levels</a:t>
            </a:r>
            <a:endParaRPr sz="25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757463" y="4354747"/>
            <a:ext cx="2441642" cy="20719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300330" y="4343400"/>
            <a:ext cx="2700669" cy="20943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6" y="0"/>
            <a:ext cx="9137074" cy="71856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91387" y="344170"/>
            <a:ext cx="481012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195" dirty="0">
                <a:solidFill>
                  <a:srgbClr val="003399"/>
                </a:solidFill>
                <a:latin typeface="Trebuchet MS"/>
                <a:cs typeface="Trebuchet MS"/>
              </a:rPr>
              <a:t>Gray-level </a:t>
            </a:r>
            <a:r>
              <a:rPr sz="4400" spc="-165" dirty="0">
                <a:solidFill>
                  <a:srgbClr val="003399"/>
                </a:solidFill>
                <a:latin typeface="Trebuchet MS"/>
                <a:cs typeface="Trebuchet MS"/>
              </a:rPr>
              <a:t>slicing</a:t>
            </a:r>
            <a:r>
              <a:rPr sz="4400" spc="-200" dirty="0">
                <a:solidFill>
                  <a:srgbClr val="003399"/>
                </a:solidFill>
                <a:latin typeface="Trebuchet MS"/>
                <a:cs typeface="Trebuchet MS"/>
              </a:rPr>
              <a:t> </a:t>
            </a:r>
            <a:r>
              <a:rPr sz="4400" spc="1170" dirty="0">
                <a:solidFill>
                  <a:srgbClr val="003399"/>
                </a:solidFill>
                <a:latin typeface="Trebuchet MS"/>
                <a:cs typeface="Trebuchet MS"/>
              </a:rPr>
              <a:t>…</a:t>
            </a:r>
            <a:endParaRPr sz="44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481578" y="1774063"/>
            <a:ext cx="16414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95" dirty="0">
                <a:solidFill>
                  <a:srgbClr val="FF0000"/>
                </a:solidFill>
                <a:latin typeface="Trebuchet MS"/>
                <a:cs typeface="Trebuchet MS"/>
              </a:rPr>
              <a:t>grey-level</a:t>
            </a:r>
            <a:r>
              <a:rPr sz="1800" b="1" spc="-160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1800" b="1" spc="-70" dirty="0">
                <a:solidFill>
                  <a:srgbClr val="FF0000"/>
                </a:solidFill>
                <a:latin typeface="Trebuchet MS"/>
                <a:cs typeface="Trebuchet MS"/>
              </a:rPr>
              <a:t>slicing</a:t>
            </a:r>
            <a:endParaRPr sz="1800">
              <a:latin typeface="Trebuchet MS"/>
              <a:cs typeface="Trebuchet MS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3005" y="2103501"/>
            <a:ext cx="7338059" cy="3764279"/>
            <a:chOff x="43005" y="2103501"/>
            <a:chExt cx="7338059" cy="3764279"/>
          </a:xfrm>
        </p:grpSpPr>
        <p:sp>
          <p:nvSpPr>
            <p:cNvPr id="5" name="object 5"/>
            <p:cNvSpPr/>
            <p:nvPr/>
          </p:nvSpPr>
          <p:spPr>
            <a:xfrm>
              <a:off x="43005" y="2285249"/>
              <a:ext cx="6966812" cy="311616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817107" y="3736848"/>
              <a:ext cx="1487805" cy="76200"/>
            </a:xfrm>
            <a:custGeom>
              <a:avLst/>
              <a:gdLst/>
              <a:ahLst/>
              <a:cxnLst/>
              <a:rect l="l" t="t" r="r" b="b"/>
              <a:pathLst>
                <a:path w="1487804" h="76200">
                  <a:moveTo>
                    <a:pt x="50800" y="31750"/>
                  </a:moveTo>
                  <a:lnTo>
                    <a:pt x="0" y="31750"/>
                  </a:lnTo>
                  <a:lnTo>
                    <a:pt x="0" y="44450"/>
                  </a:lnTo>
                  <a:lnTo>
                    <a:pt x="50800" y="44450"/>
                  </a:lnTo>
                  <a:lnTo>
                    <a:pt x="50800" y="31750"/>
                  </a:lnTo>
                  <a:close/>
                </a:path>
                <a:path w="1487804" h="76200">
                  <a:moveTo>
                    <a:pt x="139700" y="31750"/>
                  </a:moveTo>
                  <a:lnTo>
                    <a:pt x="88900" y="31750"/>
                  </a:lnTo>
                  <a:lnTo>
                    <a:pt x="88900" y="44450"/>
                  </a:lnTo>
                  <a:lnTo>
                    <a:pt x="139700" y="44450"/>
                  </a:lnTo>
                  <a:lnTo>
                    <a:pt x="139700" y="31750"/>
                  </a:lnTo>
                  <a:close/>
                </a:path>
                <a:path w="1487804" h="76200">
                  <a:moveTo>
                    <a:pt x="228600" y="31750"/>
                  </a:moveTo>
                  <a:lnTo>
                    <a:pt x="177800" y="31750"/>
                  </a:lnTo>
                  <a:lnTo>
                    <a:pt x="177800" y="44450"/>
                  </a:lnTo>
                  <a:lnTo>
                    <a:pt x="228600" y="44450"/>
                  </a:lnTo>
                  <a:lnTo>
                    <a:pt x="228600" y="31750"/>
                  </a:lnTo>
                  <a:close/>
                </a:path>
                <a:path w="1487804" h="76200">
                  <a:moveTo>
                    <a:pt x="317500" y="31750"/>
                  </a:moveTo>
                  <a:lnTo>
                    <a:pt x="266700" y="31750"/>
                  </a:lnTo>
                  <a:lnTo>
                    <a:pt x="266700" y="44450"/>
                  </a:lnTo>
                  <a:lnTo>
                    <a:pt x="317500" y="44450"/>
                  </a:lnTo>
                  <a:lnTo>
                    <a:pt x="317500" y="31750"/>
                  </a:lnTo>
                  <a:close/>
                </a:path>
                <a:path w="1487804" h="76200">
                  <a:moveTo>
                    <a:pt x="406400" y="31750"/>
                  </a:moveTo>
                  <a:lnTo>
                    <a:pt x="355600" y="31750"/>
                  </a:lnTo>
                  <a:lnTo>
                    <a:pt x="355600" y="44450"/>
                  </a:lnTo>
                  <a:lnTo>
                    <a:pt x="406400" y="44450"/>
                  </a:lnTo>
                  <a:lnTo>
                    <a:pt x="406400" y="31750"/>
                  </a:lnTo>
                  <a:close/>
                </a:path>
                <a:path w="1487804" h="76200">
                  <a:moveTo>
                    <a:pt x="495300" y="31750"/>
                  </a:moveTo>
                  <a:lnTo>
                    <a:pt x="444500" y="31750"/>
                  </a:lnTo>
                  <a:lnTo>
                    <a:pt x="444500" y="44450"/>
                  </a:lnTo>
                  <a:lnTo>
                    <a:pt x="495300" y="44450"/>
                  </a:lnTo>
                  <a:lnTo>
                    <a:pt x="495300" y="31750"/>
                  </a:lnTo>
                  <a:close/>
                </a:path>
                <a:path w="1487804" h="76200">
                  <a:moveTo>
                    <a:pt x="584200" y="31750"/>
                  </a:moveTo>
                  <a:lnTo>
                    <a:pt x="533400" y="31750"/>
                  </a:lnTo>
                  <a:lnTo>
                    <a:pt x="533400" y="44450"/>
                  </a:lnTo>
                  <a:lnTo>
                    <a:pt x="584200" y="44450"/>
                  </a:lnTo>
                  <a:lnTo>
                    <a:pt x="584200" y="31750"/>
                  </a:lnTo>
                  <a:close/>
                </a:path>
                <a:path w="1487804" h="76200">
                  <a:moveTo>
                    <a:pt x="673100" y="31750"/>
                  </a:moveTo>
                  <a:lnTo>
                    <a:pt x="622300" y="31750"/>
                  </a:lnTo>
                  <a:lnTo>
                    <a:pt x="622300" y="44450"/>
                  </a:lnTo>
                  <a:lnTo>
                    <a:pt x="673100" y="44450"/>
                  </a:lnTo>
                  <a:lnTo>
                    <a:pt x="673100" y="31750"/>
                  </a:lnTo>
                  <a:close/>
                </a:path>
                <a:path w="1487804" h="76200">
                  <a:moveTo>
                    <a:pt x="761999" y="31750"/>
                  </a:moveTo>
                  <a:lnTo>
                    <a:pt x="711199" y="31750"/>
                  </a:lnTo>
                  <a:lnTo>
                    <a:pt x="711199" y="44450"/>
                  </a:lnTo>
                  <a:lnTo>
                    <a:pt x="761999" y="44450"/>
                  </a:lnTo>
                  <a:lnTo>
                    <a:pt x="761999" y="31750"/>
                  </a:lnTo>
                  <a:close/>
                </a:path>
                <a:path w="1487804" h="76200">
                  <a:moveTo>
                    <a:pt x="850899" y="31750"/>
                  </a:moveTo>
                  <a:lnTo>
                    <a:pt x="800099" y="31750"/>
                  </a:lnTo>
                  <a:lnTo>
                    <a:pt x="800099" y="44450"/>
                  </a:lnTo>
                  <a:lnTo>
                    <a:pt x="850899" y="44450"/>
                  </a:lnTo>
                  <a:lnTo>
                    <a:pt x="850899" y="31750"/>
                  </a:lnTo>
                  <a:close/>
                </a:path>
                <a:path w="1487804" h="76200">
                  <a:moveTo>
                    <a:pt x="939799" y="31750"/>
                  </a:moveTo>
                  <a:lnTo>
                    <a:pt x="888999" y="31750"/>
                  </a:lnTo>
                  <a:lnTo>
                    <a:pt x="888999" y="44450"/>
                  </a:lnTo>
                  <a:lnTo>
                    <a:pt x="939799" y="44450"/>
                  </a:lnTo>
                  <a:lnTo>
                    <a:pt x="939799" y="31750"/>
                  </a:lnTo>
                  <a:close/>
                </a:path>
                <a:path w="1487804" h="76200">
                  <a:moveTo>
                    <a:pt x="1028699" y="31750"/>
                  </a:moveTo>
                  <a:lnTo>
                    <a:pt x="977899" y="31750"/>
                  </a:lnTo>
                  <a:lnTo>
                    <a:pt x="977899" y="44450"/>
                  </a:lnTo>
                  <a:lnTo>
                    <a:pt x="1028699" y="44450"/>
                  </a:lnTo>
                  <a:lnTo>
                    <a:pt x="1028699" y="31750"/>
                  </a:lnTo>
                  <a:close/>
                </a:path>
                <a:path w="1487804" h="76200">
                  <a:moveTo>
                    <a:pt x="1117599" y="31750"/>
                  </a:moveTo>
                  <a:lnTo>
                    <a:pt x="1066799" y="31750"/>
                  </a:lnTo>
                  <a:lnTo>
                    <a:pt x="1066799" y="44450"/>
                  </a:lnTo>
                  <a:lnTo>
                    <a:pt x="1117599" y="44450"/>
                  </a:lnTo>
                  <a:lnTo>
                    <a:pt x="1117599" y="31750"/>
                  </a:lnTo>
                  <a:close/>
                </a:path>
                <a:path w="1487804" h="76200">
                  <a:moveTo>
                    <a:pt x="1206499" y="31750"/>
                  </a:moveTo>
                  <a:lnTo>
                    <a:pt x="1155699" y="31750"/>
                  </a:lnTo>
                  <a:lnTo>
                    <a:pt x="1155699" y="44450"/>
                  </a:lnTo>
                  <a:lnTo>
                    <a:pt x="1206499" y="44450"/>
                  </a:lnTo>
                  <a:lnTo>
                    <a:pt x="1206499" y="31750"/>
                  </a:lnTo>
                  <a:close/>
                </a:path>
                <a:path w="1487804" h="76200">
                  <a:moveTo>
                    <a:pt x="1295399" y="31750"/>
                  </a:moveTo>
                  <a:lnTo>
                    <a:pt x="1244599" y="31750"/>
                  </a:lnTo>
                  <a:lnTo>
                    <a:pt x="1244599" y="44450"/>
                  </a:lnTo>
                  <a:lnTo>
                    <a:pt x="1295399" y="44450"/>
                  </a:lnTo>
                  <a:lnTo>
                    <a:pt x="1295399" y="31750"/>
                  </a:lnTo>
                  <a:close/>
                </a:path>
                <a:path w="1487804" h="76200">
                  <a:moveTo>
                    <a:pt x="1384299" y="31750"/>
                  </a:moveTo>
                  <a:lnTo>
                    <a:pt x="1333499" y="31750"/>
                  </a:lnTo>
                  <a:lnTo>
                    <a:pt x="1333499" y="44450"/>
                  </a:lnTo>
                  <a:lnTo>
                    <a:pt x="1384299" y="44450"/>
                  </a:lnTo>
                  <a:lnTo>
                    <a:pt x="1384299" y="31750"/>
                  </a:lnTo>
                  <a:close/>
                </a:path>
                <a:path w="1487804" h="76200">
                  <a:moveTo>
                    <a:pt x="1411223" y="0"/>
                  </a:moveTo>
                  <a:lnTo>
                    <a:pt x="1411223" y="76200"/>
                  </a:lnTo>
                  <a:lnTo>
                    <a:pt x="1474723" y="44450"/>
                  </a:lnTo>
                  <a:lnTo>
                    <a:pt x="1422399" y="44450"/>
                  </a:lnTo>
                  <a:lnTo>
                    <a:pt x="1422399" y="31750"/>
                  </a:lnTo>
                  <a:lnTo>
                    <a:pt x="1474723" y="31750"/>
                  </a:lnTo>
                  <a:lnTo>
                    <a:pt x="1411223" y="0"/>
                  </a:lnTo>
                  <a:close/>
                </a:path>
                <a:path w="1487804" h="76200">
                  <a:moveTo>
                    <a:pt x="1423923" y="31750"/>
                  </a:moveTo>
                  <a:lnTo>
                    <a:pt x="1422399" y="31750"/>
                  </a:lnTo>
                  <a:lnTo>
                    <a:pt x="1422399" y="44450"/>
                  </a:lnTo>
                  <a:lnTo>
                    <a:pt x="1423923" y="44450"/>
                  </a:lnTo>
                  <a:lnTo>
                    <a:pt x="1423923" y="31750"/>
                  </a:lnTo>
                  <a:close/>
                </a:path>
                <a:path w="1487804" h="76200">
                  <a:moveTo>
                    <a:pt x="1474723" y="31750"/>
                  </a:moveTo>
                  <a:lnTo>
                    <a:pt x="1423923" y="31750"/>
                  </a:lnTo>
                  <a:lnTo>
                    <a:pt x="1423923" y="44450"/>
                  </a:lnTo>
                  <a:lnTo>
                    <a:pt x="1474723" y="44450"/>
                  </a:lnTo>
                  <a:lnTo>
                    <a:pt x="1487423" y="38100"/>
                  </a:lnTo>
                  <a:lnTo>
                    <a:pt x="1474723" y="3175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418962" y="2438273"/>
              <a:ext cx="1390650" cy="1357630"/>
            </a:xfrm>
            <a:custGeom>
              <a:avLst/>
              <a:gdLst/>
              <a:ahLst/>
              <a:cxnLst/>
              <a:rect l="l" t="t" r="r" b="b"/>
              <a:pathLst>
                <a:path w="1390650" h="1357629">
                  <a:moveTo>
                    <a:pt x="1346454" y="0"/>
                  </a:moveTo>
                  <a:lnTo>
                    <a:pt x="1377612" y="45545"/>
                  </a:lnTo>
                  <a:lnTo>
                    <a:pt x="1390078" y="95376"/>
                  </a:lnTo>
                  <a:lnTo>
                    <a:pt x="1383494" y="143589"/>
                  </a:lnTo>
                  <a:lnTo>
                    <a:pt x="1357503" y="184276"/>
                  </a:lnTo>
                  <a:lnTo>
                    <a:pt x="408304" y="1108710"/>
                  </a:lnTo>
                  <a:lnTo>
                    <a:pt x="382313" y="1149344"/>
                  </a:lnTo>
                  <a:lnTo>
                    <a:pt x="375729" y="1197562"/>
                  </a:lnTo>
                  <a:lnTo>
                    <a:pt x="388195" y="1247423"/>
                  </a:lnTo>
                  <a:lnTo>
                    <a:pt x="419353" y="1292987"/>
                  </a:lnTo>
                  <a:lnTo>
                    <a:pt x="374618" y="1260663"/>
                  </a:lnTo>
                  <a:lnTo>
                    <a:pt x="325120" y="1246901"/>
                  </a:lnTo>
                  <a:lnTo>
                    <a:pt x="276764" y="1252214"/>
                  </a:lnTo>
                  <a:lnTo>
                    <a:pt x="235458" y="1277112"/>
                  </a:lnTo>
                  <a:lnTo>
                    <a:pt x="183896" y="1327277"/>
                  </a:lnTo>
                  <a:lnTo>
                    <a:pt x="142589" y="1352246"/>
                  </a:lnTo>
                  <a:lnTo>
                    <a:pt x="94234" y="1357582"/>
                  </a:lnTo>
                  <a:lnTo>
                    <a:pt x="44735" y="1343796"/>
                  </a:lnTo>
                  <a:lnTo>
                    <a:pt x="0" y="1311402"/>
                  </a:lnTo>
                </a:path>
              </a:pathLst>
            </a:custGeom>
            <a:ln w="9525">
              <a:solidFill>
                <a:srgbClr val="FF000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024884" y="4423283"/>
              <a:ext cx="806450" cy="788670"/>
            </a:xfrm>
            <a:custGeom>
              <a:avLst/>
              <a:gdLst/>
              <a:ahLst/>
              <a:cxnLst/>
              <a:rect l="l" t="t" r="r" b="b"/>
              <a:pathLst>
                <a:path w="806450" h="788670">
                  <a:moveTo>
                    <a:pt x="770889" y="0"/>
                  </a:moveTo>
                  <a:lnTo>
                    <a:pt x="795885" y="36066"/>
                  </a:lnTo>
                  <a:lnTo>
                    <a:pt x="806259" y="75263"/>
                  </a:lnTo>
                  <a:lnTo>
                    <a:pt x="801679" y="112960"/>
                  </a:lnTo>
                  <a:lnTo>
                    <a:pt x="781812" y="144526"/>
                  </a:lnTo>
                  <a:lnTo>
                    <a:pt x="547369" y="372872"/>
                  </a:lnTo>
                  <a:lnTo>
                    <a:pt x="527573" y="404383"/>
                  </a:lnTo>
                  <a:lnTo>
                    <a:pt x="523017" y="442087"/>
                  </a:lnTo>
                  <a:lnTo>
                    <a:pt x="533368" y="481314"/>
                  </a:lnTo>
                  <a:lnTo>
                    <a:pt x="558291" y="517398"/>
                  </a:lnTo>
                  <a:lnTo>
                    <a:pt x="522892" y="491521"/>
                  </a:lnTo>
                  <a:lnTo>
                    <a:pt x="483981" y="480123"/>
                  </a:lnTo>
                  <a:lnTo>
                    <a:pt x="446188" y="483679"/>
                  </a:lnTo>
                  <a:lnTo>
                    <a:pt x="414146" y="502666"/>
                  </a:lnTo>
                  <a:lnTo>
                    <a:pt x="144144" y="765683"/>
                  </a:lnTo>
                  <a:lnTo>
                    <a:pt x="112103" y="784740"/>
                  </a:lnTo>
                  <a:lnTo>
                    <a:pt x="74310" y="788320"/>
                  </a:lnTo>
                  <a:lnTo>
                    <a:pt x="35399" y="776898"/>
                  </a:lnTo>
                  <a:lnTo>
                    <a:pt x="0" y="750951"/>
                  </a:lnTo>
                </a:path>
              </a:pathLst>
            </a:custGeom>
            <a:ln w="9525">
              <a:solidFill>
                <a:srgbClr val="FF000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580128" y="3769995"/>
              <a:ext cx="2723515" cy="1177925"/>
            </a:xfrm>
            <a:custGeom>
              <a:avLst/>
              <a:gdLst/>
              <a:ahLst/>
              <a:cxnLst/>
              <a:rect l="l" t="t" r="r" b="b"/>
              <a:pathLst>
                <a:path w="2723515" h="1177925">
                  <a:moveTo>
                    <a:pt x="46736" y="1145920"/>
                  </a:moveTo>
                  <a:lnTo>
                    <a:pt x="0" y="1165986"/>
                  </a:lnTo>
                  <a:lnTo>
                    <a:pt x="5080" y="1177543"/>
                  </a:lnTo>
                  <a:lnTo>
                    <a:pt x="51688" y="1157604"/>
                  </a:lnTo>
                  <a:lnTo>
                    <a:pt x="46736" y="1145920"/>
                  </a:lnTo>
                  <a:close/>
                </a:path>
                <a:path w="2723515" h="1177925">
                  <a:moveTo>
                    <a:pt x="128397" y="1110868"/>
                  </a:moveTo>
                  <a:lnTo>
                    <a:pt x="81787" y="1130934"/>
                  </a:lnTo>
                  <a:lnTo>
                    <a:pt x="86741" y="1142618"/>
                  </a:lnTo>
                  <a:lnTo>
                    <a:pt x="133476" y="1122552"/>
                  </a:lnTo>
                  <a:lnTo>
                    <a:pt x="128397" y="1110868"/>
                  </a:lnTo>
                  <a:close/>
                </a:path>
                <a:path w="2723515" h="1177925">
                  <a:moveTo>
                    <a:pt x="210185" y="1075816"/>
                  </a:moveTo>
                  <a:lnTo>
                    <a:pt x="163449" y="1095882"/>
                  </a:lnTo>
                  <a:lnTo>
                    <a:pt x="168401" y="1107566"/>
                  </a:lnTo>
                  <a:lnTo>
                    <a:pt x="215137" y="1087500"/>
                  </a:lnTo>
                  <a:lnTo>
                    <a:pt x="210185" y="1075816"/>
                  </a:lnTo>
                  <a:close/>
                </a:path>
                <a:path w="2723515" h="1177925">
                  <a:moveTo>
                    <a:pt x="291846" y="1040764"/>
                  </a:moveTo>
                  <a:lnTo>
                    <a:pt x="245110" y="1060830"/>
                  </a:lnTo>
                  <a:lnTo>
                    <a:pt x="250189" y="1072514"/>
                  </a:lnTo>
                  <a:lnTo>
                    <a:pt x="296799" y="1052448"/>
                  </a:lnTo>
                  <a:lnTo>
                    <a:pt x="291846" y="1040764"/>
                  </a:lnTo>
                  <a:close/>
                </a:path>
                <a:path w="2723515" h="1177925">
                  <a:moveTo>
                    <a:pt x="373507" y="1005712"/>
                  </a:moveTo>
                  <a:lnTo>
                    <a:pt x="326898" y="1025778"/>
                  </a:lnTo>
                  <a:lnTo>
                    <a:pt x="331850" y="1037462"/>
                  </a:lnTo>
                  <a:lnTo>
                    <a:pt x="378587" y="1017396"/>
                  </a:lnTo>
                  <a:lnTo>
                    <a:pt x="373507" y="1005712"/>
                  </a:lnTo>
                  <a:close/>
                </a:path>
                <a:path w="2723515" h="1177925">
                  <a:moveTo>
                    <a:pt x="455295" y="970787"/>
                  </a:moveTo>
                  <a:lnTo>
                    <a:pt x="408559" y="990726"/>
                  </a:lnTo>
                  <a:lnTo>
                    <a:pt x="413512" y="1002410"/>
                  </a:lnTo>
                  <a:lnTo>
                    <a:pt x="460248" y="982344"/>
                  </a:lnTo>
                  <a:lnTo>
                    <a:pt x="455295" y="970787"/>
                  </a:lnTo>
                  <a:close/>
                </a:path>
                <a:path w="2723515" h="1177925">
                  <a:moveTo>
                    <a:pt x="536956" y="935735"/>
                  </a:moveTo>
                  <a:lnTo>
                    <a:pt x="490220" y="955674"/>
                  </a:lnTo>
                  <a:lnTo>
                    <a:pt x="495300" y="967358"/>
                  </a:lnTo>
                  <a:lnTo>
                    <a:pt x="541909" y="947419"/>
                  </a:lnTo>
                  <a:lnTo>
                    <a:pt x="536956" y="935735"/>
                  </a:lnTo>
                  <a:close/>
                </a:path>
                <a:path w="2723515" h="1177925">
                  <a:moveTo>
                    <a:pt x="618617" y="900683"/>
                  </a:moveTo>
                  <a:lnTo>
                    <a:pt x="572008" y="920622"/>
                  </a:lnTo>
                  <a:lnTo>
                    <a:pt x="576961" y="932306"/>
                  </a:lnTo>
                  <a:lnTo>
                    <a:pt x="623697" y="912367"/>
                  </a:lnTo>
                  <a:lnTo>
                    <a:pt x="618617" y="900683"/>
                  </a:lnTo>
                  <a:close/>
                </a:path>
                <a:path w="2723515" h="1177925">
                  <a:moveTo>
                    <a:pt x="700405" y="865631"/>
                  </a:moveTo>
                  <a:lnTo>
                    <a:pt x="653669" y="885697"/>
                  </a:lnTo>
                  <a:lnTo>
                    <a:pt x="658622" y="897254"/>
                  </a:lnTo>
                  <a:lnTo>
                    <a:pt x="705358" y="877315"/>
                  </a:lnTo>
                  <a:lnTo>
                    <a:pt x="700405" y="865631"/>
                  </a:lnTo>
                  <a:close/>
                </a:path>
                <a:path w="2723515" h="1177925">
                  <a:moveTo>
                    <a:pt x="782066" y="830579"/>
                  </a:moveTo>
                  <a:lnTo>
                    <a:pt x="735330" y="850645"/>
                  </a:lnTo>
                  <a:lnTo>
                    <a:pt x="740410" y="862329"/>
                  </a:lnTo>
                  <a:lnTo>
                    <a:pt x="787019" y="842263"/>
                  </a:lnTo>
                  <a:lnTo>
                    <a:pt x="782066" y="830579"/>
                  </a:lnTo>
                  <a:close/>
                </a:path>
                <a:path w="2723515" h="1177925">
                  <a:moveTo>
                    <a:pt x="863726" y="795527"/>
                  </a:moveTo>
                  <a:lnTo>
                    <a:pt x="817118" y="815593"/>
                  </a:lnTo>
                  <a:lnTo>
                    <a:pt x="822071" y="827277"/>
                  </a:lnTo>
                  <a:lnTo>
                    <a:pt x="868807" y="807211"/>
                  </a:lnTo>
                  <a:lnTo>
                    <a:pt x="863726" y="795527"/>
                  </a:lnTo>
                  <a:close/>
                </a:path>
                <a:path w="2723515" h="1177925">
                  <a:moveTo>
                    <a:pt x="945514" y="760475"/>
                  </a:moveTo>
                  <a:lnTo>
                    <a:pt x="898779" y="780541"/>
                  </a:lnTo>
                  <a:lnTo>
                    <a:pt x="903732" y="792225"/>
                  </a:lnTo>
                  <a:lnTo>
                    <a:pt x="950468" y="772159"/>
                  </a:lnTo>
                  <a:lnTo>
                    <a:pt x="945514" y="760475"/>
                  </a:lnTo>
                  <a:close/>
                </a:path>
                <a:path w="2723515" h="1177925">
                  <a:moveTo>
                    <a:pt x="1027176" y="725423"/>
                  </a:moveTo>
                  <a:lnTo>
                    <a:pt x="980439" y="745489"/>
                  </a:lnTo>
                  <a:lnTo>
                    <a:pt x="985520" y="757173"/>
                  </a:lnTo>
                  <a:lnTo>
                    <a:pt x="1032129" y="737107"/>
                  </a:lnTo>
                  <a:lnTo>
                    <a:pt x="1027176" y="725423"/>
                  </a:lnTo>
                  <a:close/>
                </a:path>
                <a:path w="2723515" h="1177925">
                  <a:moveTo>
                    <a:pt x="1108837" y="690371"/>
                  </a:moveTo>
                  <a:lnTo>
                    <a:pt x="1062227" y="710437"/>
                  </a:lnTo>
                  <a:lnTo>
                    <a:pt x="1067181" y="722121"/>
                  </a:lnTo>
                  <a:lnTo>
                    <a:pt x="1113917" y="702055"/>
                  </a:lnTo>
                  <a:lnTo>
                    <a:pt x="1108837" y="690371"/>
                  </a:lnTo>
                  <a:close/>
                </a:path>
                <a:path w="2723515" h="1177925">
                  <a:moveTo>
                    <a:pt x="1190625" y="655446"/>
                  </a:moveTo>
                  <a:lnTo>
                    <a:pt x="1143889" y="675385"/>
                  </a:lnTo>
                  <a:lnTo>
                    <a:pt x="1148842" y="687069"/>
                  </a:lnTo>
                  <a:lnTo>
                    <a:pt x="1195577" y="667130"/>
                  </a:lnTo>
                  <a:lnTo>
                    <a:pt x="1190625" y="655446"/>
                  </a:lnTo>
                  <a:close/>
                </a:path>
                <a:path w="2723515" h="1177925">
                  <a:moveTo>
                    <a:pt x="1272286" y="620394"/>
                  </a:moveTo>
                  <a:lnTo>
                    <a:pt x="1225550" y="640333"/>
                  </a:lnTo>
                  <a:lnTo>
                    <a:pt x="1230630" y="652017"/>
                  </a:lnTo>
                  <a:lnTo>
                    <a:pt x="1277239" y="632078"/>
                  </a:lnTo>
                  <a:lnTo>
                    <a:pt x="1272286" y="620394"/>
                  </a:lnTo>
                  <a:close/>
                </a:path>
                <a:path w="2723515" h="1177925">
                  <a:moveTo>
                    <a:pt x="1353947" y="585342"/>
                  </a:moveTo>
                  <a:lnTo>
                    <a:pt x="1307338" y="605281"/>
                  </a:lnTo>
                  <a:lnTo>
                    <a:pt x="1312291" y="616965"/>
                  </a:lnTo>
                  <a:lnTo>
                    <a:pt x="1359027" y="597026"/>
                  </a:lnTo>
                  <a:lnTo>
                    <a:pt x="1353947" y="585342"/>
                  </a:lnTo>
                  <a:close/>
                </a:path>
                <a:path w="2723515" h="1177925">
                  <a:moveTo>
                    <a:pt x="1435735" y="550290"/>
                  </a:moveTo>
                  <a:lnTo>
                    <a:pt x="1388999" y="570356"/>
                  </a:lnTo>
                  <a:lnTo>
                    <a:pt x="1394079" y="582040"/>
                  </a:lnTo>
                  <a:lnTo>
                    <a:pt x="1440688" y="561974"/>
                  </a:lnTo>
                  <a:lnTo>
                    <a:pt x="1435735" y="550290"/>
                  </a:lnTo>
                  <a:close/>
                </a:path>
                <a:path w="2723515" h="1177925">
                  <a:moveTo>
                    <a:pt x="1517396" y="515238"/>
                  </a:moveTo>
                  <a:lnTo>
                    <a:pt x="1470660" y="535304"/>
                  </a:lnTo>
                  <a:lnTo>
                    <a:pt x="1475739" y="546988"/>
                  </a:lnTo>
                  <a:lnTo>
                    <a:pt x="1522349" y="526922"/>
                  </a:lnTo>
                  <a:lnTo>
                    <a:pt x="1517396" y="515238"/>
                  </a:lnTo>
                  <a:close/>
                </a:path>
                <a:path w="2723515" h="1177925">
                  <a:moveTo>
                    <a:pt x="1599057" y="480186"/>
                  </a:moveTo>
                  <a:lnTo>
                    <a:pt x="1552448" y="500252"/>
                  </a:lnTo>
                  <a:lnTo>
                    <a:pt x="1557401" y="511936"/>
                  </a:lnTo>
                  <a:lnTo>
                    <a:pt x="1604137" y="491870"/>
                  </a:lnTo>
                  <a:lnTo>
                    <a:pt x="1599057" y="480186"/>
                  </a:lnTo>
                  <a:close/>
                </a:path>
                <a:path w="2723515" h="1177925">
                  <a:moveTo>
                    <a:pt x="1680845" y="445134"/>
                  </a:moveTo>
                  <a:lnTo>
                    <a:pt x="1634109" y="465200"/>
                  </a:lnTo>
                  <a:lnTo>
                    <a:pt x="1639189" y="476884"/>
                  </a:lnTo>
                  <a:lnTo>
                    <a:pt x="1685798" y="456818"/>
                  </a:lnTo>
                  <a:lnTo>
                    <a:pt x="1680845" y="445134"/>
                  </a:lnTo>
                  <a:close/>
                </a:path>
                <a:path w="2723515" h="1177925">
                  <a:moveTo>
                    <a:pt x="1762506" y="410082"/>
                  </a:moveTo>
                  <a:lnTo>
                    <a:pt x="1715770" y="430148"/>
                  </a:lnTo>
                  <a:lnTo>
                    <a:pt x="1720850" y="441832"/>
                  </a:lnTo>
                  <a:lnTo>
                    <a:pt x="1767586" y="421766"/>
                  </a:lnTo>
                  <a:lnTo>
                    <a:pt x="1762506" y="410082"/>
                  </a:lnTo>
                  <a:close/>
                </a:path>
                <a:path w="2723515" h="1177925">
                  <a:moveTo>
                    <a:pt x="1844167" y="375157"/>
                  </a:moveTo>
                  <a:lnTo>
                    <a:pt x="1797558" y="395096"/>
                  </a:lnTo>
                  <a:lnTo>
                    <a:pt x="1802511" y="406780"/>
                  </a:lnTo>
                  <a:lnTo>
                    <a:pt x="1849247" y="386714"/>
                  </a:lnTo>
                  <a:lnTo>
                    <a:pt x="1844167" y="375157"/>
                  </a:lnTo>
                  <a:close/>
                </a:path>
                <a:path w="2723515" h="1177925">
                  <a:moveTo>
                    <a:pt x="1925954" y="340105"/>
                  </a:moveTo>
                  <a:lnTo>
                    <a:pt x="1879219" y="360044"/>
                  </a:lnTo>
                  <a:lnTo>
                    <a:pt x="1884299" y="371728"/>
                  </a:lnTo>
                  <a:lnTo>
                    <a:pt x="1930907" y="351789"/>
                  </a:lnTo>
                  <a:lnTo>
                    <a:pt x="1925954" y="340105"/>
                  </a:lnTo>
                  <a:close/>
                </a:path>
                <a:path w="2723515" h="1177925">
                  <a:moveTo>
                    <a:pt x="2007616" y="305053"/>
                  </a:moveTo>
                  <a:lnTo>
                    <a:pt x="1960879" y="324992"/>
                  </a:lnTo>
                  <a:lnTo>
                    <a:pt x="1965960" y="336676"/>
                  </a:lnTo>
                  <a:lnTo>
                    <a:pt x="2012696" y="316737"/>
                  </a:lnTo>
                  <a:lnTo>
                    <a:pt x="2007616" y="305053"/>
                  </a:lnTo>
                  <a:close/>
                </a:path>
                <a:path w="2723515" h="1177925">
                  <a:moveTo>
                    <a:pt x="2089277" y="270001"/>
                  </a:moveTo>
                  <a:lnTo>
                    <a:pt x="2042668" y="290067"/>
                  </a:lnTo>
                  <a:lnTo>
                    <a:pt x="2047621" y="301624"/>
                  </a:lnTo>
                  <a:lnTo>
                    <a:pt x="2094356" y="281685"/>
                  </a:lnTo>
                  <a:lnTo>
                    <a:pt x="2089277" y="270001"/>
                  </a:lnTo>
                  <a:close/>
                </a:path>
                <a:path w="2723515" h="1177925">
                  <a:moveTo>
                    <a:pt x="2171065" y="234949"/>
                  </a:moveTo>
                  <a:lnTo>
                    <a:pt x="2124329" y="255015"/>
                  </a:lnTo>
                  <a:lnTo>
                    <a:pt x="2129408" y="266699"/>
                  </a:lnTo>
                  <a:lnTo>
                    <a:pt x="2176018" y="246633"/>
                  </a:lnTo>
                  <a:lnTo>
                    <a:pt x="2171065" y="234949"/>
                  </a:lnTo>
                  <a:close/>
                </a:path>
                <a:path w="2723515" h="1177925">
                  <a:moveTo>
                    <a:pt x="2252726" y="199897"/>
                  </a:moveTo>
                  <a:lnTo>
                    <a:pt x="2206117" y="219963"/>
                  </a:lnTo>
                  <a:lnTo>
                    <a:pt x="2211070" y="231647"/>
                  </a:lnTo>
                  <a:lnTo>
                    <a:pt x="2257805" y="211581"/>
                  </a:lnTo>
                  <a:lnTo>
                    <a:pt x="2252726" y="199897"/>
                  </a:lnTo>
                  <a:close/>
                </a:path>
                <a:path w="2723515" h="1177925">
                  <a:moveTo>
                    <a:pt x="2334387" y="164845"/>
                  </a:moveTo>
                  <a:lnTo>
                    <a:pt x="2287778" y="184911"/>
                  </a:lnTo>
                  <a:lnTo>
                    <a:pt x="2292730" y="196595"/>
                  </a:lnTo>
                  <a:lnTo>
                    <a:pt x="2339467" y="176529"/>
                  </a:lnTo>
                  <a:lnTo>
                    <a:pt x="2334387" y="164845"/>
                  </a:lnTo>
                  <a:close/>
                </a:path>
                <a:path w="2723515" h="1177925">
                  <a:moveTo>
                    <a:pt x="2416175" y="129793"/>
                  </a:moveTo>
                  <a:lnTo>
                    <a:pt x="2369439" y="149859"/>
                  </a:lnTo>
                  <a:lnTo>
                    <a:pt x="2374519" y="161543"/>
                  </a:lnTo>
                  <a:lnTo>
                    <a:pt x="2421128" y="141477"/>
                  </a:lnTo>
                  <a:lnTo>
                    <a:pt x="2416175" y="129793"/>
                  </a:lnTo>
                  <a:close/>
                </a:path>
                <a:path w="2723515" h="1177925">
                  <a:moveTo>
                    <a:pt x="2497836" y="94868"/>
                  </a:moveTo>
                  <a:lnTo>
                    <a:pt x="2451227" y="114807"/>
                  </a:lnTo>
                  <a:lnTo>
                    <a:pt x="2456179" y="126491"/>
                  </a:lnTo>
                  <a:lnTo>
                    <a:pt x="2502916" y="106425"/>
                  </a:lnTo>
                  <a:lnTo>
                    <a:pt x="2497836" y="94868"/>
                  </a:lnTo>
                  <a:close/>
                </a:path>
                <a:path w="2723515" h="1177925">
                  <a:moveTo>
                    <a:pt x="2579624" y="59816"/>
                  </a:moveTo>
                  <a:lnTo>
                    <a:pt x="2532888" y="79755"/>
                  </a:lnTo>
                  <a:lnTo>
                    <a:pt x="2537841" y="91439"/>
                  </a:lnTo>
                  <a:lnTo>
                    <a:pt x="2584577" y="71500"/>
                  </a:lnTo>
                  <a:lnTo>
                    <a:pt x="2579624" y="59816"/>
                  </a:lnTo>
                  <a:close/>
                </a:path>
                <a:path w="2723515" h="1177925">
                  <a:moveTo>
                    <a:pt x="2706759" y="24764"/>
                  </a:moveTo>
                  <a:lnTo>
                    <a:pt x="2661285" y="24764"/>
                  </a:lnTo>
                  <a:lnTo>
                    <a:pt x="2666238" y="36448"/>
                  </a:lnTo>
                  <a:lnTo>
                    <a:pt x="2655988" y="40833"/>
                  </a:lnTo>
                  <a:lnTo>
                    <a:pt x="2668524" y="69976"/>
                  </a:lnTo>
                  <a:lnTo>
                    <a:pt x="2706759" y="24764"/>
                  </a:lnTo>
                  <a:close/>
                </a:path>
                <a:path w="2723515" h="1177925">
                  <a:moveTo>
                    <a:pt x="2650969" y="29165"/>
                  </a:moveTo>
                  <a:lnTo>
                    <a:pt x="2614549" y="44703"/>
                  </a:lnTo>
                  <a:lnTo>
                    <a:pt x="2619629" y="56387"/>
                  </a:lnTo>
                  <a:lnTo>
                    <a:pt x="2655988" y="40833"/>
                  </a:lnTo>
                  <a:lnTo>
                    <a:pt x="2650969" y="29165"/>
                  </a:lnTo>
                  <a:close/>
                </a:path>
                <a:path w="2723515" h="1177925">
                  <a:moveTo>
                    <a:pt x="2661285" y="24764"/>
                  </a:moveTo>
                  <a:lnTo>
                    <a:pt x="2650969" y="29165"/>
                  </a:lnTo>
                  <a:lnTo>
                    <a:pt x="2655988" y="40833"/>
                  </a:lnTo>
                  <a:lnTo>
                    <a:pt x="2666238" y="36448"/>
                  </a:lnTo>
                  <a:lnTo>
                    <a:pt x="2661285" y="24764"/>
                  </a:lnTo>
                  <a:close/>
                </a:path>
                <a:path w="2723515" h="1177925">
                  <a:moveTo>
                    <a:pt x="2638425" y="0"/>
                  </a:moveTo>
                  <a:lnTo>
                    <a:pt x="2650969" y="29165"/>
                  </a:lnTo>
                  <a:lnTo>
                    <a:pt x="2661285" y="24764"/>
                  </a:lnTo>
                  <a:lnTo>
                    <a:pt x="2706759" y="24764"/>
                  </a:lnTo>
                  <a:lnTo>
                    <a:pt x="2723515" y="4952"/>
                  </a:lnTo>
                  <a:lnTo>
                    <a:pt x="2638425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665732" y="2743200"/>
              <a:ext cx="3767454" cy="914400"/>
            </a:xfrm>
            <a:custGeom>
              <a:avLst/>
              <a:gdLst/>
              <a:ahLst/>
              <a:cxnLst/>
              <a:rect l="l" t="t" r="r" b="b"/>
              <a:pathLst>
                <a:path w="3767454" h="914400">
                  <a:moveTo>
                    <a:pt x="3124200" y="152400"/>
                  </a:moveTo>
                  <a:lnTo>
                    <a:pt x="3149476" y="93065"/>
                  </a:lnTo>
                  <a:lnTo>
                    <a:pt x="3179130" y="67177"/>
                  </a:lnTo>
                  <a:lnTo>
                    <a:pt x="3218402" y="44624"/>
                  </a:lnTo>
                  <a:lnTo>
                    <a:pt x="3265995" y="26018"/>
                  </a:lnTo>
                  <a:lnTo>
                    <a:pt x="3320617" y="11971"/>
                  </a:lnTo>
                  <a:lnTo>
                    <a:pt x="3380971" y="3094"/>
                  </a:lnTo>
                  <a:lnTo>
                    <a:pt x="3445764" y="0"/>
                  </a:lnTo>
                  <a:lnTo>
                    <a:pt x="3510556" y="3094"/>
                  </a:lnTo>
                  <a:lnTo>
                    <a:pt x="3570910" y="11971"/>
                  </a:lnTo>
                  <a:lnTo>
                    <a:pt x="3625532" y="26018"/>
                  </a:lnTo>
                  <a:lnTo>
                    <a:pt x="3673125" y="44624"/>
                  </a:lnTo>
                  <a:lnTo>
                    <a:pt x="3712397" y="67177"/>
                  </a:lnTo>
                  <a:lnTo>
                    <a:pt x="3742051" y="93065"/>
                  </a:lnTo>
                  <a:lnTo>
                    <a:pt x="3767328" y="152400"/>
                  </a:lnTo>
                  <a:lnTo>
                    <a:pt x="3760792" y="183123"/>
                  </a:lnTo>
                  <a:lnTo>
                    <a:pt x="3712397" y="237622"/>
                  </a:lnTo>
                  <a:lnTo>
                    <a:pt x="3673125" y="260175"/>
                  </a:lnTo>
                  <a:lnTo>
                    <a:pt x="3625532" y="278781"/>
                  </a:lnTo>
                  <a:lnTo>
                    <a:pt x="3570910" y="292828"/>
                  </a:lnTo>
                  <a:lnTo>
                    <a:pt x="3510556" y="301705"/>
                  </a:lnTo>
                  <a:lnTo>
                    <a:pt x="3445764" y="304800"/>
                  </a:lnTo>
                  <a:lnTo>
                    <a:pt x="3380971" y="301705"/>
                  </a:lnTo>
                  <a:lnTo>
                    <a:pt x="3320617" y="292828"/>
                  </a:lnTo>
                  <a:lnTo>
                    <a:pt x="3265995" y="278781"/>
                  </a:lnTo>
                  <a:lnTo>
                    <a:pt x="3218402" y="260175"/>
                  </a:lnTo>
                  <a:lnTo>
                    <a:pt x="3179130" y="237622"/>
                  </a:lnTo>
                  <a:lnTo>
                    <a:pt x="3149476" y="211734"/>
                  </a:lnTo>
                  <a:lnTo>
                    <a:pt x="3124200" y="152400"/>
                  </a:lnTo>
                  <a:close/>
                </a:path>
                <a:path w="3767454" h="914400">
                  <a:moveTo>
                    <a:pt x="0" y="762000"/>
                  </a:moveTo>
                  <a:lnTo>
                    <a:pt x="21360" y="713817"/>
                  </a:lnTo>
                  <a:lnTo>
                    <a:pt x="80845" y="671980"/>
                  </a:lnTo>
                  <a:lnTo>
                    <a:pt x="122729" y="654224"/>
                  </a:lnTo>
                  <a:lnTo>
                    <a:pt x="171559" y="638994"/>
                  </a:lnTo>
                  <a:lnTo>
                    <a:pt x="226473" y="626604"/>
                  </a:lnTo>
                  <a:lnTo>
                    <a:pt x="286609" y="617366"/>
                  </a:lnTo>
                  <a:lnTo>
                    <a:pt x="351105" y="611593"/>
                  </a:lnTo>
                  <a:lnTo>
                    <a:pt x="419100" y="609600"/>
                  </a:lnTo>
                  <a:lnTo>
                    <a:pt x="487094" y="611593"/>
                  </a:lnTo>
                  <a:lnTo>
                    <a:pt x="551590" y="617366"/>
                  </a:lnTo>
                  <a:lnTo>
                    <a:pt x="611726" y="626604"/>
                  </a:lnTo>
                  <a:lnTo>
                    <a:pt x="666640" y="638994"/>
                  </a:lnTo>
                  <a:lnTo>
                    <a:pt x="715470" y="654224"/>
                  </a:lnTo>
                  <a:lnTo>
                    <a:pt x="757354" y="671980"/>
                  </a:lnTo>
                  <a:lnTo>
                    <a:pt x="791431" y="691948"/>
                  </a:lnTo>
                  <a:lnTo>
                    <a:pt x="832716" y="737271"/>
                  </a:lnTo>
                  <a:lnTo>
                    <a:pt x="838200" y="762000"/>
                  </a:lnTo>
                  <a:lnTo>
                    <a:pt x="832716" y="786728"/>
                  </a:lnTo>
                  <a:lnTo>
                    <a:pt x="791431" y="832051"/>
                  </a:lnTo>
                  <a:lnTo>
                    <a:pt x="757354" y="852019"/>
                  </a:lnTo>
                  <a:lnTo>
                    <a:pt x="715470" y="869775"/>
                  </a:lnTo>
                  <a:lnTo>
                    <a:pt x="666640" y="885005"/>
                  </a:lnTo>
                  <a:lnTo>
                    <a:pt x="611726" y="897395"/>
                  </a:lnTo>
                  <a:lnTo>
                    <a:pt x="551590" y="906633"/>
                  </a:lnTo>
                  <a:lnTo>
                    <a:pt x="487094" y="912406"/>
                  </a:lnTo>
                  <a:lnTo>
                    <a:pt x="419100" y="914400"/>
                  </a:lnTo>
                  <a:lnTo>
                    <a:pt x="351105" y="912406"/>
                  </a:lnTo>
                  <a:lnTo>
                    <a:pt x="286609" y="906633"/>
                  </a:lnTo>
                  <a:lnTo>
                    <a:pt x="226473" y="897395"/>
                  </a:lnTo>
                  <a:lnTo>
                    <a:pt x="171559" y="885005"/>
                  </a:lnTo>
                  <a:lnTo>
                    <a:pt x="122729" y="869775"/>
                  </a:lnTo>
                  <a:lnTo>
                    <a:pt x="80845" y="852019"/>
                  </a:lnTo>
                  <a:lnTo>
                    <a:pt x="46768" y="832051"/>
                  </a:lnTo>
                  <a:lnTo>
                    <a:pt x="5483" y="786728"/>
                  </a:lnTo>
                  <a:lnTo>
                    <a:pt x="0" y="762000"/>
                  </a:lnTo>
                  <a:close/>
                </a:path>
              </a:pathLst>
            </a:custGeom>
            <a:ln w="9144">
              <a:solidFill>
                <a:srgbClr val="FF000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206752" y="2103500"/>
              <a:ext cx="5173980" cy="1256030"/>
            </a:xfrm>
            <a:custGeom>
              <a:avLst/>
              <a:gdLst/>
              <a:ahLst/>
              <a:cxnLst/>
              <a:rect l="l" t="t" r="r" b="b"/>
              <a:pathLst>
                <a:path w="5173980" h="1256029">
                  <a:moveTo>
                    <a:pt x="52451" y="1243711"/>
                  </a:moveTo>
                  <a:lnTo>
                    <a:pt x="49530" y="1231392"/>
                  </a:lnTo>
                  <a:lnTo>
                    <a:pt x="0" y="1243076"/>
                  </a:lnTo>
                  <a:lnTo>
                    <a:pt x="3048" y="1255522"/>
                  </a:lnTo>
                  <a:lnTo>
                    <a:pt x="52451" y="1243711"/>
                  </a:lnTo>
                  <a:close/>
                </a:path>
                <a:path w="5173980" h="1256029">
                  <a:moveTo>
                    <a:pt x="138938" y="1223137"/>
                  </a:moveTo>
                  <a:lnTo>
                    <a:pt x="136017" y="1210818"/>
                  </a:lnTo>
                  <a:lnTo>
                    <a:pt x="86487" y="1222502"/>
                  </a:lnTo>
                  <a:lnTo>
                    <a:pt x="89535" y="1234948"/>
                  </a:lnTo>
                  <a:lnTo>
                    <a:pt x="138938" y="1223137"/>
                  </a:lnTo>
                  <a:close/>
                </a:path>
                <a:path w="5173980" h="1256029">
                  <a:moveTo>
                    <a:pt x="225425" y="1202563"/>
                  </a:moveTo>
                  <a:lnTo>
                    <a:pt x="222504" y="1190244"/>
                  </a:lnTo>
                  <a:lnTo>
                    <a:pt x="172974" y="1202055"/>
                  </a:lnTo>
                  <a:lnTo>
                    <a:pt x="176022" y="1214374"/>
                  </a:lnTo>
                  <a:lnTo>
                    <a:pt x="225425" y="1202563"/>
                  </a:lnTo>
                  <a:close/>
                </a:path>
                <a:path w="5173980" h="1256029">
                  <a:moveTo>
                    <a:pt x="311912" y="1181989"/>
                  </a:moveTo>
                  <a:lnTo>
                    <a:pt x="308991" y="1169670"/>
                  </a:lnTo>
                  <a:lnTo>
                    <a:pt x="259461" y="1181481"/>
                  </a:lnTo>
                  <a:lnTo>
                    <a:pt x="262509" y="1193800"/>
                  </a:lnTo>
                  <a:lnTo>
                    <a:pt x="311912" y="1181989"/>
                  </a:lnTo>
                  <a:close/>
                </a:path>
                <a:path w="5173980" h="1256029">
                  <a:moveTo>
                    <a:pt x="398399" y="1161415"/>
                  </a:moveTo>
                  <a:lnTo>
                    <a:pt x="395478" y="1149096"/>
                  </a:lnTo>
                  <a:lnTo>
                    <a:pt x="345948" y="1160907"/>
                  </a:lnTo>
                  <a:lnTo>
                    <a:pt x="348996" y="1173226"/>
                  </a:lnTo>
                  <a:lnTo>
                    <a:pt x="398399" y="1161415"/>
                  </a:lnTo>
                  <a:close/>
                </a:path>
                <a:path w="5173980" h="1256029">
                  <a:moveTo>
                    <a:pt x="484886" y="1140841"/>
                  </a:moveTo>
                  <a:lnTo>
                    <a:pt x="481965" y="1128522"/>
                  </a:lnTo>
                  <a:lnTo>
                    <a:pt x="432435" y="1140333"/>
                  </a:lnTo>
                  <a:lnTo>
                    <a:pt x="435483" y="1152652"/>
                  </a:lnTo>
                  <a:lnTo>
                    <a:pt x="484886" y="1140841"/>
                  </a:lnTo>
                  <a:close/>
                </a:path>
                <a:path w="5173980" h="1256029">
                  <a:moveTo>
                    <a:pt x="571373" y="1120394"/>
                  </a:moveTo>
                  <a:lnTo>
                    <a:pt x="568452" y="1107948"/>
                  </a:lnTo>
                  <a:lnTo>
                    <a:pt x="519049" y="1119759"/>
                  </a:lnTo>
                  <a:lnTo>
                    <a:pt x="521970" y="1132078"/>
                  </a:lnTo>
                  <a:lnTo>
                    <a:pt x="571373" y="1120394"/>
                  </a:lnTo>
                  <a:close/>
                </a:path>
                <a:path w="5173980" h="1256029">
                  <a:moveTo>
                    <a:pt x="657860" y="1099820"/>
                  </a:moveTo>
                  <a:lnTo>
                    <a:pt x="654939" y="1087374"/>
                  </a:lnTo>
                  <a:lnTo>
                    <a:pt x="605536" y="1099185"/>
                  </a:lnTo>
                  <a:lnTo>
                    <a:pt x="608457" y="1111504"/>
                  </a:lnTo>
                  <a:lnTo>
                    <a:pt x="657860" y="1099820"/>
                  </a:lnTo>
                  <a:close/>
                </a:path>
                <a:path w="5173980" h="1256029">
                  <a:moveTo>
                    <a:pt x="744347" y="1079246"/>
                  </a:moveTo>
                  <a:lnTo>
                    <a:pt x="741426" y="1066800"/>
                  </a:lnTo>
                  <a:lnTo>
                    <a:pt x="692023" y="1078611"/>
                  </a:lnTo>
                  <a:lnTo>
                    <a:pt x="694944" y="1090930"/>
                  </a:lnTo>
                  <a:lnTo>
                    <a:pt x="744347" y="1079246"/>
                  </a:lnTo>
                  <a:close/>
                </a:path>
                <a:path w="5173980" h="1256029">
                  <a:moveTo>
                    <a:pt x="830834" y="1058672"/>
                  </a:moveTo>
                  <a:lnTo>
                    <a:pt x="827913" y="1046226"/>
                  </a:lnTo>
                  <a:lnTo>
                    <a:pt x="778510" y="1058037"/>
                  </a:lnTo>
                  <a:lnTo>
                    <a:pt x="781431" y="1070356"/>
                  </a:lnTo>
                  <a:lnTo>
                    <a:pt x="830834" y="1058672"/>
                  </a:lnTo>
                  <a:close/>
                </a:path>
                <a:path w="5173980" h="1256029">
                  <a:moveTo>
                    <a:pt x="917321" y="1038098"/>
                  </a:moveTo>
                  <a:lnTo>
                    <a:pt x="914400" y="1025779"/>
                  </a:lnTo>
                  <a:lnTo>
                    <a:pt x="864997" y="1037463"/>
                  </a:lnTo>
                  <a:lnTo>
                    <a:pt x="867918" y="1049782"/>
                  </a:lnTo>
                  <a:lnTo>
                    <a:pt x="917321" y="1038098"/>
                  </a:lnTo>
                  <a:close/>
                </a:path>
                <a:path w="5173980" h="1256029">
                  <a:moveTo>
                    <a:pt x="1003808" y="1017524"/>
                  </a:moveTo>
                  <a:lnTo>
                    <a:pt x="1000887" y="1005205"/>
                  </a:lnTo>
                  <a:lnTo>
                    <a:pt x="951484" y="1016889"/>
                  </a:lnTo>
                  <a:lnTo>
                    <a:pt x="954405" y="1029208"/>
                  </a:lnTo>
                  <a:lnTo>
                    <a:pt x="1003808" y="1017524"/>
                  </a:lnTo>
                  <a:close/>
                </a:path>
                <a:path w="5173980" h="1256029">
                  <a:moveTo>
                    <a:pt x="1090295" y="996950"/>
                  </a:moveTo>
                  <a:lnTo>
                    <a:pt x="1087374" y="984631"/>
                  </a:lnTo>
                  <a:lnTo>
                    <a:pt x="1037971" y="996315"/>
                  </a:lnTo>
                  <a:lnTo>
                    <a:pt x="1040892" y="1008761"/>
                  </a:lnTo>
                  <a:lnTo>
                    <a:pt x="1090295" y="996950"/>
                  </a:lnTo>
                  <a:close/>
                </a:path>
                <a:path w="5173980" h="1256029">
                  <a:moveTo>
                    <a:pt x="1176782" y="976376"/>
                  </a:moveTo>
                  <a:lnTo>
                    <a:pt x="1173861" y="964057"/>
                  </a:lnTo>
                  <a:lnTo>
                    <a:pt x="1124458" y="975741"/>
                  </a:lnTo>
                  <a:lnTo>
                    <a:pt x="1127379" y="988187"/>
                  </a:lnTo>
                  <a:lnTo>
                    <a:pt x="1176782" y="976376"/>
                  </a:lnTo>
                  <a:close/>
                </a:path>
                <a:path w="5173980" h="1256029">
                  <a:moveTo>
                    <a:pt x="1263269" y="955802"/>
                  </a:moveTo>
                  <a:lnTo>
                    <a:pt x="1260348" y="943483"/>
                  </a:lnTo>
                  <a:lnTo>
                    <a:pt x="1210945" y="955167"/>
                  </a:lnTo>
                  <a:lnTo>
                    <a:pt x="1213866" y="967613"/>
                  </a:lnTo>
                  <a:lnTo>
                    <a:pt x="1263269" y="955802"/>
                  </a:lnTo>
                  <a:close/>
                </a:path>
                <a:path w="5173980" h="1256029">
                  <a:moveTo>
                    <a:pt x="1349756" y="935228"/>
                  </a:moveTo>
                  <a:lnTo>
                    <a:pt x="1346835" y="922909"/>
                  </a:lnTo>
                  <a:lnTo>
                    <a:pt x="1297432" y="934593"/>
                  </a:lnTo>
                  <a:lnTo>
                    <a:pt x="1300353" y="947039"/>
                  </a:lnTo>
                  <a:lnTo>
                    <a:pt x="1349756" y="935228"/>
                  </a:lnTo>
                  <a:close/>
                </a:path>
                <a:path w="5173980" h="1256029">
                  <a:moveTo>
                    <a:pt x="1436243" y="914654"/>
                  </a:moveTo>
                  <a:lnTo>
                    <a:pt x="1433322" y="902335"/>
                  </a:lnTo>
                  <a:lnTo>
                    <a:pt x="1383919" y="914146"/>
                  </a:lnTo>
                  <a:lnTo>
                    <a:pt x="1386840" y="926465"/>
                  </a:lnTo>
                  <a:lnTo>
                    <a:pt x="1436243" y="914654"/>
                  </a:lnTo>
                  <a:close/>
                </a:path>
                <a:path w="5173980" h="1256029">
                  <a:moveTo>
                    <a:pt x="1522730" y="894080"/>
                  </a:moveTo>
                  <a:lnTo>
                    <a:pt x="1519809" y="881761"/>
                  </a:lnTo>
                  <a:lnTo>
                    <a:pt x="1470406" y="893572"/>
                  </a:lnTo>
                  <a:lnTo>
                    <a:pt x="1473327" y="905891"/>
                  </a:lnTo>
                  <a:lnTo>
                    <a:pt x="1522730" y="894080"/>
                  </a:lnTo>
                  <a:close/>
                </a:path>
                <a:path w="5173980" h="1256029">
                  <a:moveTo>
                    <a:pt x="1609217" y="873506"/>
                  </a:moveTo>
                  <a:lnTo>
                    <a:pt x="1606296" y="861187"/>
                  </a:lnTo>
                  <a:lnTo>
                    <a:pt x="1556893" y="872998"/>
                  </a:lnTo>
                  <a:lnTo>
                    <a:pt x="1559814" y="885317"/>
                  </a:lnTo>
                  <a:lnTo>
                    <a:pt x="1609217" y="873506"/>
                  </a:lnTo>
                  <a:close/>
                </a:path>
                <a:path w="5173980" h="1256029">
                  <a:moveTo>
                    <a:pt x="1695704" y="853059"/>
                  </a:moveTo>
                  <a:lnTo>
                    <a:pt x="1692783" y="840613"/>
                  </a:lnTo>
                  <a:lnTo>
                    <a:pt x="1643380" y="852424"/>
                  </a:lnTo>
                  <a:lnTo>
                    <a:pt x="1646301" y="864743"/>
                  </a:lnTo>
                  <a:lnTo>
                    <a:pt x="1695704" y="853059"/>
                  </a:lnTo>
                  <a:close/>
                </a:path>
                <a:path w="5173980" h="1256029">
                  <a:moveTo>
                    <a:pt x="1782191" y="832485"/>
                  </a:moveTo>
                  <a:lnTo>
                    <a:pt x="1779270" y="820039"/>
                  </a:lnTo>
                  <a:lnTo>
                    <a:pt x="1729867" y="831850"/>
                  </a:lnTo>
                  <a:lnTo>
                    <a:pt x="1732788" y="844169"/>
                  </a:lnTo>
                  <a:lnTo>
                    <a:pt x="1782191" y="832485"/>
                  </a:lnTo>
                  <a:close/>
                </a:path>
                <a:path w="5173980" h="1256029">
                  <a:moveTo>
                    <a:pt x="1868678" y="811911"/>
                  </a:moveTo>
                  <a:lnTo>
                    <a:pt x="1865757" y="799465"/>
                  </a:lnTo>
                  <a:lnTo>
                    <a:pt x="1816354" y="811276"/>
                  </a:lnTo>
                  <a:lnTo>
                    <a:pt x="1819275" y="823595"/>
                  </a:lnTo>
                  <a:lnTo>
                    <a:pt x="1868678" y="811911"/>
                  </a:lnTo>
                  <a:close/>
                </a:path>
                <a:path w="5173980" h="1256029">
                  <a:moveTo>
                    <a:pt x="1955165" y="791337"/>
                  </a:moveTo>
                  <a:lnTo>
                    <a:pt x="1952244" y="778891"/>
                  </a:lnTo>
                  <a:lnTo>
                    <a:pt x="1902841" y="790702"/>
                  </a:lnTo>
                  <a:lnTo>
                    <a:pt x="1905762" y="803021"/>
                  </a:lnTo>
                  <a:lnTo>
                    <a:pt x="1955165" y="791337"/>
                  </a:lnTo>
                  <a:close/>
                </a:path>
                <a:path w="5173980" h="1256029">
                  <a:moveTo>
                    <a:pt x="2041652" y="770763"/>
                  </a:moveTo>
                  <a:lnTo>
                    <a:pt x="2038731" y="758444"/>
                  </a:lnTo>
                  <a:lnTo>
                    <a:pt x="1989328" y="770128"/>
                  </a:lnTo>
                  <a:lnTo>
                    <a:pt x="1992249" y="782447"/>
                  </a:lnTo>
                  <a:lnTo>
                    <a:pt x="2041652" y="770763"/>
                  </a:lnTo>
                  <a:close/>
                </a:path>
                <a:path w="5173980" h="1256029">
                  <a:moveTo>
                    <a:pt x="2128139" y="750189"/>
                  </a:moveTo>
                  <a:lnTo>
                    <a:pt x="2125218" y="737870"/>
                  </a:lnTo>
                  <a:lnTo>
                    <a:pt x="2075815" y="749554"/>
                  </a:lnTo>
                  <a:lnTo>
                    <a:pt x="2078736" y="761873"/>
                  </a:lnTo>
                  <a:lnTo>
                    <a:pt x="2128139" y="750189"/>
                  </a:lnTo>
                  <a:close/>
                </a:path>
                <a:path w="5173980" h="1256029">
                  <a:moveTo>
                    <a:pt x="2214626" y="729615"/>
                  </a:moveTo>
                  <a:lnTo>
                    <a:pt x="2211705" y="717296"/>
                  </a:lnTo>
                  <a:lnTo>
                    <a:pt x="2162302" y="728980"/>
                  </a:lnTo>
                  <a:lnTo>
                    <a:pt x="2165223" y="741299"/>
                  </a:lnTo>
                  <a:lnTo>
                    <a:pt x="2214626" y="729615"/>
                  </a:lnTo>
                  <a:close/>
                </a:path>
                <a:path w="5173980" h="1256029">
                  <a:moveTo>
                    <a:pt x="2301113" y="709041"/>
                  </a:moveTo>
                  <a:lnTo>
                    <a:pt x="2298192" y="696722"/>
                  </a:lnTo>
                  <a:lnTo>
                    <a:pt x="2248789" y="708406"/>
                  </a:lnTo>
                  <a:lnTo>
                    <a:pt x="2251710" y="720852"/>
                  </a:lnTo>
                  <a:lnTo>
                    <a:pt x="2301113" y="709041"/>
                  </a:lnTo>
                  <a:close/>
                </a:path>
                <a:path w="5173980" h="1256029">
                  <a:moveTo>
                    <a:pt x="2387600" y="688467"/>
                  </a:moveTo>
                  <a:lnTo>
                    <a:pt x="2384679" y="676148"/>
                  </a:lnTo>
                  <a:lnTo>
                    <a:pt x="2335276" y="687832"/>
                  </a:lnTo>
                  <a:lnTo>
                    <a:pt x="2338197" y="700278"/>
                  </a:lnTo>
                  <a:lnTo>
                    <a:pt x="2387600" y="688467"/>
                  </a:lnTo>
                  <a:close/>
                </a:path>
                <a:path w="5173980" h="1256029">
                  <a:moveTo>
                    <a:pt x="2474087" y="667893"/>
                  </a:moveTo>
                  <a:lnTo>
                    <a:pt x="2471166" y="655574"/>
                  </a:lnTo>
                  <a:lnTo>
                    <a:pt x="2421763" y="667258"/>
                  </a:lnTo>
                  <a:lnTo>
                    <a:pt x="2424684" y="679704"/>
                  </a:lnTo>
                  <a:lnTo>
                    <a:pt x="2474087" y="667893"/>
                  </a:lnTo>
                  <a:close/>
                </a:path>
                <a:path w="5173980" h="1256029">
                  <a:moveTo>
                    <a:pt x="2560574" y="647319"/>
                  </a:moveTo>
                  <a:lnTo>
                    <a:pt x="2557653" y="635000"/>
                  </a:lnTo>
                  <a:lnTo>
                    <a:pt x="2508250" y="646684"/>
                  </a:lnTo>
                  <a:lnTo>
                    <a:pt x="2511171" y="659130"/>
                  </a:lnTo>
                  <a:lnTo>
                    <a:pt x="2560574" y="647319"/>
                  </a:lnTo>
                  <a:close/>
                </a:path>
                <a:path w="5173980" h="1256029">
                  <a:moveTo>
                    <a:pt x="2647061" y="626745"/>
                  </a:moveTo>
                  <a:lnTo>
                    <a:pt x="2644140" y="614426"/>
                  </a:lnTo>
                  <a:lnTo>
                    <a:pt x="2594737" y="626237"/>
                  </a:lnTo>
                  <a:lnTo>
                    <a:pt x="2597658" y="638556"/>
                  </a:lnTo>
                  <a:lnTo>
                    <a:pt x="2647061" y="626745"/>
                  </a:lnTo>
                  <a:close/>
                </a:path>
                <a:path w="5173980" h="1256029">
                  <a:moveTo>
                    <a:pt x="2733548" y="606171"/>
                  </a:moveTo>
                  <a:lnTo>
                    <a:pt x="2730627" y="593852"/>
                  </a:lnTo>
                  <a:lnTo>
                    <a:pt x="2681224" y="605663"/>
                  </a:lnTo>
                  <a:lnTo>
                    <a:pt x="2684145" y="617982"/>
                  </a:lnTo>
                  <a:lnTo>
                    <a:pt x="2733548" y="606171"/>
                  </a:lnTo>
                  <a:close/>
                </a:path>
                <a:path w="5173980" h="1256029">
                  <a:moveTo>
                    <a:pt x="2820035" y="585597"/>
                  </a:moveTo>
                  <a:lnTo>
                    <a:pt x="2817114" y="573278"/>
                  </a:lnTo>
                  <a:lnTo>
                    <a:pt x="2767711" y="585089"/>
                  </a:lnTo>
                  <a:lnTo>
                    <a:pt x="2770632" y="597408"/>
                  </a:lnTo>
                  <a:lnTo>
                    <a:pt x="2820035" y="585597"/>
                  </a:lnTo>
                  <a:close/>
                </a:path>
                <a:path w="5173980" h="1256029">
                  <a:moveTo>
                    <a:pt x="2906522" y="565150"/>
                  </a:moveTo>
                  <a:lnTo>
                    <a:pt x="2903601" y="552704"/>
                  </a:lnTo>
                  <a:lnTo>
                    <a:pt x="2854198" y="564515"/>
                  </a:lnTo>
                  <a:lnTo>
                    <a:pt x="2857119" y="576834"/>
                  </a:lnTo>
                  <a:lnTo>
                    <a:pt x="2906522" y="565150"/>
                  </a:lnTo>
                  <a:close/>
                </a:path>
                <a:path w="5173980" h="1256029">
                  <a:moveTo>
                    <a:pt x="2993009" y="544576"/>
                  </a:moveTo>
                  <a:lnTo>
                    <a:pt x="2990088" y="532130"/>
                  </a:lnTo>
                  <a:lnTo>
                    <a:pt x="2940685" y="543941"/>
                  </a:lnTo>
                  <a:lnTo>
                    <a:pt x="2943606" y="556260"/>
                  </a:lnTo>
                  <a:lnTo>
                    <a:pt x="2993009" y="544576"/>
                  </a:lnTo>
                  <a:close/>
                </a:path>
                <a:path w="5173980" h="1256029">
                  <a:moveTo>
                    <a:pt x="3079496" y="524002"/>
                  </a:moveTo>
                  <a:lnTo>
                    <a:pt x="3076575" y="511556"/>
                  </a:lnTo>
                  <a:lnTo>
                    <a:pt x="3027172" y="523367"/>
                  </a:lnTo>
                  <a:lnTo>
                    <a:pt x="3030093" y="535686"/>
                  </a:lnTo>
                  <a:lnTo>
                    <a:pt x="3079496" y="524002"/>
                  </a:lnTo>
                  <a:close/>
                </a:path>
                <a:path w="5173980" h="1256029">
                  <a:moveTo>
                    <a:pt x="3165983" y="503428"/>
                  </a:moveTo>
                  <a:lnTo>
                    <a:pt x="3163062" y="490982"/>
                  </a:lnTo>
                  <a:lnTo>
                    <a:pt x="3113659" y="502793"/>
                  </a:lnTo>
                  <a:lnTo>
                    <a:pt x="3116580" y="515112"/>
                  </a:lnTo>
                  <a:lnTo>
                    <a:pt x="3165983" y="503428"/>
                  </a:lnTo>
                  <a:close/>
                </a:path>
                <a:path w="5173980" h="1256029">
                  <a:moveTo>
                    <a:pt x="3252470" y="482854"/>
                  </a:moveTo>
                  <a:lnTo>
                    <a:pt x="3249549" y="470535"/>
                  </a:lnTo>
                  <a:lnTo>
                    <a:pt x="3200146" y="482219"/>
                  </a:lnTo>
                  <a:lnTo>
                    <a:pt x="3203067" y="494538"/>
                  </a:lnTo>
                  <a:lnTo>
                    <a:pt x="3252470" y="482854"/>
                  </a:lnTo>
                  <a:close/>
                </a:path>
                <a:path w="5173980" h="1256029">
                  <a:moveTo>
                    <a:pt x="3285236" y="741934"/>
                  </a:moveTo>
                  <a:lnTo>
                    <a:pt x="3280664" y="730123"/>
                  </a:lnTo>
                  <a:lnTo>
                    <a:pt x="3233166" y="748030"/>
                  </a:lnTo>
                  <a:lnTo>
                    <a:pt x="3237738" y="759968"/>
                  </a:lnTo>
                  <a:lnTo>
                    <a:pt x="3285236" y="741934"/>
                  </a:lnTo>
                  <a:close/>
                </a:path>
                <a:path w="5173980" h="1256029">
                  <a:moveTo>
                    <a:pt x="3338957" y="462280"/>
                  </a:moveTo>
                  <a:lnTo>
                    <a:pt x="3336036" y="449961"/>
                  </a:lnTo>
                  <a:lnTo>
                    <a:pt x="3286633" y="461645"/>
                  </a:lnTo>
                  <a:lnTo>
                    <a:pt x="3289554" y="473964"/>
                  </a:lnTo>
                  <a:lnTo>
                    <a:pt x="3338957" y="462280"/>
                  </a:lnTo>
                  <a:close/>
                </a:path>
                <a:path w="5173980" h="1256029">
                  <a:moveTo>
                    <a:pt x="3368294" y="710438"/>
                  </a:moveTo>
                  <a:lnTo>
                    <a:pt x="3363849" y="698500"/>
                  </a:lnTo>
                  <a:lnTo>
                    <a:pt x="3316351" y="716534"/>
                  </a:lnTo>
                  <a:lnTo>
                    <a:pt x="3320796" y="728472"/>
                  </a:lnTo>
                  <a:lnTo>
                    <a:pt x="3368294" y="710438"/>
                  </a:lnTo>
                  <a:close/>
                </a:path>
                <a:path w="5173980" h="1256029">
                  <a:moveTo>
                    <a:pt x="3425444" y="441706"/>
                  </a:moveTo>
                  <a:lnTo>
                    <a:pt x="3422523" y="429387"/>
                  </a:lnTo>
                  <a:lnTo>
                    <a:pt x="3373120" y="441071"/>
                  </a:lnTo>
                  <a:lnTo>
                    <a:pt x="3376041" y="453517"/>
                  </a:lnTo>
                  <a:lnTo>
                    <a:pt x="3425444" y="441706"/>
                  </a:lnTo>
                  <a:close/>
                </a:path>
                <a:path w="5173980" h="1256029">
                  <a:moveTo>
                    <a:pt x="3451479" y="678942"/>
                  </a:moveTo>
                  <a:lnTo>
                    <a:pt x="3446907" y="667004"/>
                  </a:lnTo>
                  <a:lnTo>
                    <a:pt x="3399409" y="685038"/>
                  </a:lnTo>
                  <a:lnTo>
                    <a:pt x="3403981" y="696976"/>
                  </a:lnTo>
                  <a:lnTo>
                    <a:pt x="3451479" y="678942"/>
                  </a:lnTo>
                  <a:close/>
                </a:path>
                <a:path w="5173980" h="1256029">
                  <a:moveTo>
                    <a:pt x="3511931" y="421132"/>
                  </a:moveTo>
                  <a:lnTo>
                    <a:pt x="3509010" y="408813"/>
                  </a:lnTo>
                  <a:lnTo>
                    <a:pt x="3459607" y="420497"/>
                  </a:lnTo>
                  <a:lnTo>
                    <a:pt x="3462528" y="432943"/>
                  </a:lnTo>
                  <a:lnTo>
                    <a:pt x="3511931" y="421132"/>
                  </a:lnTo>
                  <a:close/>
                </a:path>
                <a:path w="5173980" h="1256029">
                  <a:moveTo>
                    <a:pt x="3534537" y="647446"/>
                  </a:moveTo>
                  <a:lnTo>
                    <a:pt x="3530092" y="635508"/>
                  </a:lnTo>
                  <a:lnTo>
                    <a:pt x="3482594" y="653542"/>
                  </a:lnTo>
                  <a:lnTo>
                    <a:pt x="3487039" y="665480"/>
                  </a:lnTo>
                  <a:lnTo>
                    <a:pt x="3534537" y="647446"/>
                  </a:lnTo>
                  <a:close/>
                </a:path>
                <a:path w="5173980" h="1256029">
                  <a:moveTo>
                    <a:pt x="3598418" y="400558"/>
                  </a:moveTo>
                  <a:lnTo>
                    <a:pt x="3595497" y="388239"/>
                  </a:lnTo>
                  <a:lnTo>
                    <a:pt x="3546094" y="399923"/>
                  </a:lnTo>
                  <a:lnTo>
                    <a:pt x="3549015" y="412369"/>
                  </a:lnTo>
                  <a:lnTo>
                    <a:pt x="3598418" y="400558"/>
                  </a:lnTo>
                  <a:close/>
                </a:path>
                <a:path w="5173980" h="1256029">
                  <a:moveTo>
                    <a:pt x="3617722" y="615950"/>
                  </a:moveTo>
                  <a:lnTo>
                    <a:pt x="3613277" y="604012"/>
                  </a:lnTo>
                  <a:lnTo>
                    <a:pt x="3565779" y="622046"/>
                  </a:lnTo>
                  <a:lnTo>
                    <a:pt x="3570224" y="633984"/>
                  </a:lnTo>
                  <a:lnTo>
                    <a:pt x="3617722" y="615950"/>
                  </a:lnTo>
                  <a:close/>
                </a:path>
                <a:path w="5173980" h="1256029">
                  <a:moveTo>
                    <a:pt x="3684905" y="379984"/>
                  </a:moveTo>
                  <a:lnTo>
                    <a:pt x="3681984" y="367665"/>
                  </a:lnTo>
                  <a:lnTo>
                    <a:pt x="3632581" y="379349"/>
                  </a:lnTo>
                  <a:lnTo>
                    <a:pt x="3635502" y="391795"/>
                  </a:lnTo>
                  <a:lnTo>
                    <a:pt x="3684905" y="379984"/>
                  </a:lnTo>
                  <a:close/>
                </a:path>
                <a:path w="5173980" h="1256029">
                  <a:moveTo>
                    <a:pt x="3700907" y="584454"/>
                  </a:moveTo>
                  <a:lnTo>
                    <a:pt x="3696335" y="572516"/>
                  </a:lnTo>
                  <a:lnTo>
                    <a:pt x="3648837" y="590550"/>
                  </a:lnTo>
                  <a:lnTo>
                    <a:pt x="3653409" y="602488"/>
                  </a:lnTo>
                  <a:lnTo>
                    <a:pt x="3700907" y="584454"/>
                  </a:lnTo>
                  <a:close/>
                </a:path>
                <a:path w="5173980" h="1256029">
                  <a:moveTo>
                    <a:pt x="3771392" y="359410"/>
                  </a:moveTo>
                  <a:lnTo>
                    <a:pt x="3768471" y="347091"/>
                  </a:lnTo>
                  <a:lnTo>
                    <a:pt x="3719068" y="358902"/>
                  </a:lnTo>
                  <a:lnTo>
                    <a:pt x="3721989" y="371221"/>
                  </a:lnTo>
                  <a:lnTo>
                    <a:pt x="3771392" y="359410"/>
                  </a:lnTo>
                  <a:close/>
                </a:path>
                <a:path w="5173980" h="1256029">
                  <a:moveTo>
                    <a:pt x="3783965" y="552958"/>
                  </a:moveTo>
                  <a:lnTo>
                    <a:pt x="3779520" y="541020"/>
                  </a:lnTo>
                  <a:lnTo>
                    <a:pt x="3732022" y="559054"/>
                  </a:lnTo>
                  <a:lnTo>
                    <a:pt x="3736467" y="570992"/>
                  </a:lnTo>
                  <a:lnTo>
                    <a:pt x="3783965" y="552958"/>
                  </a:lnTo>
                  <a:close/>
                </a:path>
                <a:path w="5173980" h="1256029">
                  <a:moveTo>
                    <a:pt x="3857879" y="338836"/>
                  </a:moveTo>
                  <a:lnTo>
                    <a:pt x="3854958" y="326517"/>
                  </a:lnTo>
                  <a:lnTo>
                    <a:pt x="3805555" y="338328"/>
                  </a:lnTo>
                  <a:lnTo>
                    <a:pt x="3808476" y="350647"/>
                  </a:lnTo>
                  <a:lnTo>
                    <a:pt x="3857879" y="338836"/>
                  </a:lnTo>
                  <a:close/>
                </a:path>
                <a:path w="5173980" h="1256029">
                  <a:moveTo>
                    <a:pt x="3867150" y="521462"/>
                  </a:moveTo>
                  <a:lnTo>
                    <a:pt x="3862578" y="509524"/>
                  </a:lnTo>
                  <a:lnTo>
                    <a:pt x="3815080" y="527558"/>
                  </a:lnTo>
                  <a:lnTo>
                    <a:pt x="3819652" y="539369"/>
                  </a:lnTo>
                  <a:lnTo>
                    <a:pt x="3867150" y="521462"/>
                  </a:lnTo>
                  <a:close/>
                </a:path>
                <a:path w="5173980" h="1256029">
                  <a:moveTo>
                    <a:pt x="3944366" y="318262"/>
                  </a:moveTo>
                  <a:lnTo>
                    <a:pt x="3941445" y="305943"/>
                  </a:lnTo>
                  <a:lnTo>
                    <a:pt x="3892042" y="317754"/>
                  </a:lnTo>
                  <a:lnTo>
                    <a:pt x="3894963" y="330073"/>
                  </a:lnTo>
                  <a:lnTo>
                    <a:pt x="3944366" y="318262"/>
                  </a:lnTo>
                  <a:close/>
                </a:path>
                <a:path w="5173980" h="1256029">
                  <a:moveTo>
                    <a:pt x="3950208" y="489966"/>
                  </a:moveTo>
                  <a:lnTo>
                    <a:pt x="3945763" y="478028"/>
                  </a:lnTo>
                  <a:lnTo>
                    <a:pt x="3898265" y="496062"/>
                  </a:lnTo>
                  <a:lnTo>
                    <a:pt x="3902710" y="507873"/>
                  </a:lnTo>
                  <a:lnTo>
                    <a:pt x="3950208" y="489966"/>
                  </a:lnTo>
                  <a:close/>
                </a:path>
                <a:path w="5173980" h="1256029">
                  <a:moveTo>
                    <a:pt x="4030853" y="297815"/>
                  </a:moveTo>
                  <a:lnTo>
                    <a:pt x="4027932" y="285369"/>
                  </a:lnTo>
                  <a:lnTo>
                    <a:pt x="3978529" y="297180"/>
                  </a:lnTo>
                  <a:lnTo>
                    <a:pt x="3981450" y="309499"/>
                  </a:lnTo>
                  <a:lnTo>
                    <a:pt x="4030853" y="297815"/>
                  </a:lnTo>
                  <a:close/>
                </a:path>
                <a:path w="5173980" h="1256029">
                  <a:moveTo>
                    <a:pt x="4033393" y="458470"/>
                  </a:moveTo>
                  <a:lnTo>
                    <a:pt x="4028948" y="446532"/>
                  </a:lnTo>
                  <a:lnTo>
                    <a:pt x="3981323" y="464566"/>
                  </a:lnTo>
                  <a:lnTo>
                    <a:pt x="3985895" y="476377"/>
                  </a:lnTo>
                  <a:lnTo>
                    <a:pt x="4033393" y="458470"/>
                  </a:lnTo>
                  <a:close/>
                </a:path>
                <a:path w="5173980" h="1256029">
                  <a:moveTo>
                    <a:pt x="4116578" y="426974"/>
                  </a:moveTo>
                  <a:lnTo>
                    <a:pt x="4112006" y="415036"/>
                  </a:lnTo>
                  <a:lnTo>
                    <a:pt x="4064508" y="433070"/>
                  </a:lnTo>
                  <a:lnTo>
                    <a:pt x="4068953" y="444881"/>
                  </a:lnTo>
                  <a:lnTo>
                    <a:pt x="4116578" y="426974"/>
                  </a:lnTo>
                  <a:close/>
                </a:path>
                <a:path w="5173980" h="1256029">
                  <a:moveTo>
                    <a:pt x="4117340" y="277241"/>
                  </a:moveTo>
                  <a:lnTo>
                    <a:pt x="4114419" y="264795"/>
                  </a:lnTo>
                  <a:lnTo>
                    <a:pt x="4065016" y="276606"/>
                  </a:lnTo>
                  <a:lnTo>
                    <a:pt x="4067937" y="288925"/>
                  </a:lnTo>
                  <a:lnTo>
                    <a:pt x="4117340" y="277241"/>
                  </a:lnTo>
                  <a:close/>
                </a:path>
                <a:path w="5173980" h="1256029">
                  <a:moveTo>
                    <a:pt x="4199636" y="395478"/>
                  </a:moveTo>
                  <a:lnTo>
                    <a:pt x="4195191" y="383540"/>
                  </a:lnTo>
                  <a:lnTo>
                    <a:pt x="4147693" y="401574"/>
                  </a:lnTo>
                  <a:lnTo>
                    <a:pt x="4152138" y="413385"/>
                  </a:lnTo>
                  <a:lnTo>
                    <a:pt x="4199636" y="395478"/>
                  </a:lnTo>
                  <a:close/>
                </a:path>
                <a:path w="5173980" h="1256029">
                  <a:moveTo>
                    <a:pt x="4203827" y="256667"/>
                  </a:moveTo>
                  <a:lnTo>
                    <a:pt x="4200906" y="244221"/>
                  </a:lnTo>
                  <a:lnTo>
                    <a:pt x="4151503" y="256032"/>
                  </a:lnTo>
                  <a:lnTo>
                    <a:pt x="4154424" y="268351"/>
                  </a:lnTo>
                  <a:lnTo>
                    <a:pt x="4203827" y="256667"/>
                  </a:lnTo>
                  <a:close/>
                </a:path>
                <a:path w="5173980" h="1256029">
                  <a:moveTo>
                    <a:pt x="4282821" y="363982"/>
                  </a:moveTo>
                  <a:lnTo>
                    <a:pt x="4278249" y="352044"/>
                  </a:lnTo>
                  <a:lnTo>
                    <a:pt x="4230751" y="370078"/>
                  </a:lnTo>
                  <a:lnTo>
                    <a:pt x="4235323" y="381889"/>
                  </a:lnTo>
                  <a:lnTo>
                    <a:pt x="4282821" y="363982"/>
                  </a:lnTo>
                  <a:close/>
                </a:path>
                <a:path w="5173980" h="1256029">
                  <a:moveTo>
                    <a:pt x="4290314" y="236093"/>
                  </a:moveTo>
                  <a:lnTo>
                    <a:pt x="4287393" y="223647"/>
                  </a:lnTo>
                  <a:lnTo>
                    <a:pt x="4237990" y="235458"/>
                  </a:lnTo>
                  <a:lnTo>
                    <a:pt x="4240911" y="247777"/>
                  </a:lnTo>
                  <a:lnTo>
                    <a:pt x="4290314" y="236093"/>
                  </a:lnTo>
                  <a:close/>
                </a:path>
                <a:path w="5173980" h="1256029">
                  <a:moveTo>
                    <a:pt x="4365879" y="332359"/>
                  </a:moveTo>
                  <a:lnTo>
                    <a:pt x="4361421" y="320548"/>
                  </a:lnTo>
                  <a:lnTo>
                    <a:pt x="4313936" y="338582"/>
                  </a:lnTo>
                  <a:lnTo>
                    <a:pt x="4318368" y="350393"/>
                  </a:lnTo>
                  <a:lnTo>
                    <a:pt x="4365879" y="332359"/>
                  </a:lnTo>
                  <a:close/>
                </a:path>
                <a:path w="5173980" h="1256029">
                  <a:moveTo>
                    <a:pt x="4376801" y="215519"/>
                  </a:moveTo>
                  <a:lnTo>
                    <a:pt x="4373867" y="203200"/>
                  </a:lnTo>
                  <a:lnTo>
                    <a:pt x="4324477" y="214884"/>
                  </a:lnTo>
                  <a:lnTo>
                    <a:pt x="4327398" y="227203"/>
                  </a:lnTo>
                  <a:lnTo>
                    <a:pt x="4376801" y="215519"/>
                  </a:lnTo>
                  <a:close/>
                </a:path>
                <a:path w="5173980" h="1256029">
                  <a:moveTo>
                    <a:pt x="4449064" y="300863"/>
                  </a:moveTo>
                  <a:lnTo>
                    <a:pt x="4444492" y="289052"/>
                  </a:lnTo>
                  <a:lnTo>
                    <a:pt x="4396994" y="307086"/>
                  </a:lnTo>
                  <a:lnTo>
                    <a:pt x="4401566" y="318897"/>
                  </a:lnTo>
                  <a:lnTo>
                    <a:pt x="4449064" y="300863"/>
                  </a:lnTo>
                  <a:close/>
                </a:path>
                <a:path w="5173980" h="1256029">
                  <a:moveTo>
                    <a:pt x="4463288" y="194945"/>
                  </a:moveTo>
                  <a:lnTo>
                    <a:pt x="4460367" y="182626"/>
                  </a:lnTo>
                  <a:lnTo>
                    <a:pt x="4410964" y="194310"/>
                  </a:lnTo>
                  <a:lnTo>
                    <a:pt x="4413872" y="206629"/>
                  </a:lnTo>
                  <a:lnTo>
                    <a:pt x="4463288" y="194945"/>
                  </a:lnTo>
                  <a:close/>
                </a:path>
                <a:path w="5173980" h="1256029">
                  <a:moveTo>
                    <a:pt x="4532122" y="269367"/>
                  </a:moveTo>
                  <a:lnTo>
                    <a:pt x="4527677" y="257556"/>
                  </a:lnTo>
                  <a:lnTo>
                    <a:pt x="4480179" y="275590"/>
                  </a:lnTo>
                  <a:lnTo>
                    <a:pt x="4484624" y="287401"/>
                  </a:lnTo>
                  <a:lnTo>
                    <a:pt x="4532122" y="269367"/>
                  </a:lnTo>
                  <a:close/>
                </a:path>
                <a:path w="5173980" h="1256029">
                  <a:moveTo>
                    <a:pt x="4549775" y="174371"/>
                  </a:moveTo>
                  <a:lnTo>
                    <a:pt x="4546854" y="162052"/>
                  </a:lnTo>
                  <a:lnTo>
                    <a:pt x="4497451" y="173736"/>
                  </a:lnTo>
                  <a:lnTo>
                    <a:pt x="4500372" y="186055"/>
                  </a:lnTo>
                  <a:lnTo>
                    <a:pt x="4549775" y="174371"/>
                  </a:lnTo>
                  <a:close/>
                </a:path>
                <a:path w="5173980" h="1256029">
                  <a:moveTo>
                    <a:pt x="4615307" y="237871"/>
                  </a:moveTo>
                  <a:lnTo>
                    <a:pt x="4610862" y="226060"/>
                  </a:lnTo>
                  <a:lnTo>
                    <a:pt x="4563364" y="244094"/>
                  </a:lnTo>
                  <a:lnTo>
                    <a:pt x="4567809" y="255905"/>
                  </a:lnTo>
                  <a:lnTo>
                    <a:pt x="4615307" y="237871"/>
                  </a:lnTo>
                  <a:close/>
                </a:path>
                <a:path w="5173980" h="1256029">
                  <a:moveTo>
                    <a:pt x="4636262" y="153797"/>
                  </a:moveTo>
                  <a:lnTo>
                    <a:pt x="4633341" y="141478"/>
                  </a:lnTo>
                  <a:lnTo>
                    <a:pt x="4583938" y="153162"/>
                  </a:lnTo>
                  <a:lnTo>
                    <a:pt x="4586859" y="165608"/>
                  </a:lnTo>
                  <a:lnTo>
                    <a:pt x="4636262" y="153797"/>
                  </a:lnTo>
                  <a:close/>
                </a:path>
                <a:path w="5173980" h="1256029">
                  <a:moveTo>
                    <a:pt x="4698492" y="206375"/>
                  </a:moveTo>
                  <a:lnTo>
                    <a:pt x="4693920" y="194564"/>
                  </a:lnTo>
                  <a:lnTo>
                    <a:pt x="4646422" y="212598"/>
                  </a:lnTo>
                  <a:lnTo>
                    <a:pt x="4650994" y="224409"/>
                  </a:lnTo>
                  <a:lnTo>
                    <a:pt x="4698492" y="206375"/>
                  </a:lnTo>
                  <a:close/>
                </a:path>
                <a:path w="5173980" h="1256029">
                  <a:moveTo>
                    <a:pt x="4722749" y="133223"/>
                  </a:moveTo>
                  <a:lnTo>
                    <a:pt x="4719828" y="120904"/>
                  </a:lnTo>
                  <a:lnTo>
                    <a:pt x="4670425" y="132588"/>
                  </a:lnTo>
                  <a:lnTo>
                    <a:pt x="4673346" y="145034"/>
                  </a:lnTo>
                  <a:lnTo>
                    <a:pt x="4722749" y="133223"/>
                  </a:lnTo>
                  <a:close/>
                </a:path>
                <a:path w="5173980" h="1256029">
                  <a:moveTo>
                    <a:pt x="4781550" y="174879"/>
                  </a:moveTo>
                  <a:lnTo>
                    <a:pt x="4777105" y="163068"/>
                  </a:lnTo>
                  <a:lnTo>
                    <a:pt x="4729607" y="181102"/>
                  </a:lnTo>
                  <a:lnTo>
                    <a:pt x="4734052" y="192913"/>
                  </a:lnTo>
                  <a:lnTo>
                    <a:pt x="4781550" y="174879"/>
                  </a:lnTo>
                  <a:close/>
                </a:path>
                <a:path w="5173980" h="1256029">
                  <a:moveTo>
                    <a:pt x="4809236" y="112649"/>
                  </a:moveTo>
                  <a:lnTo>
                    <a:pt x="4806315" y="100330"/>
                  </a:lnTo>
                  <a:lnTo>
                    <a:pt x="4756912" y="112014"/>
                  </a:lnTo>
                  <a:lnTo>
                    <a:pt x="4759833" y="124460"/>
                  </a:lnTo>
                  <a:lnTo>
                    <a:pt x="4809236" y="112649"/>
                  </a:lnTo>
                  <a:close/>
                </a:path>
                <a:path w="5173980" h="1256029">
                  <a:moveTo>
                    <a:pt x="4864735" y="143383"/>
                  </a:moveTo>
                  <a:lnTo>
                    <a:pt x="4860163" y="131572"/>
                  </a:lnTo>
                  <a:lnTo>
                    <a:pt x="4812665" y="149479"/>
                  </a:lnTo>
                  <a:lnTo>
                    <a:pt x="4817237" y="161417"/>
                  </a:lnTo>
                  <a:lnTo>
                    <a:pt x="4864735" y="143383"/>
                  </a:lnTo>
                  <a:close/>
                </a:path>
                <a:path w="5173980" h="1256029">
                  <a:moveTo>
                    <a:pt x="4895723" y="92075"/>
                  </a:moveTo>
                  <a:lnTo>
                    <a:pt x="4892802" y="79756"/>
                  </a:lnTo>
                  <a:lnTo>
                    <a:pt x="4843399" y="91440"/>
                  </a:lnTo>
                  <a:lnTo>
                    <a:pt x="4846320" y="103886"/>
                  </a:lnTo>
                  <a:lnTo>
                    <a:pt x="4895723" y="92075"/>
                  </a:lnTo>
                  <a:close/>
                </a:path>
                <a:path w="5173980" h="1256029">
                  <a:moveTo>
                    <a:pt x="4947793" y="111887"/>
                  </a:moveTo>
                  <a:lnTo>
                    <a:pt x="4943348" y="100076"/>
                  </a:lnTo>
                  <a:lnTo>
                    <a:pt x="4895850" y="117983"/>
                  </a:lnTo>
                  <a:lnTo>
                    <a:pt x="4900295" y="129921"/>
                  </a:lnTo>
                  <a:lnTo>
                    <a:pt x="4947793" y="111887"/>
                  </a:lnTo>
                  <a:close/>
                </a:path>
                <a:path w="5173980" h="1256029">
                  <a:moveTo>
                    <a:pt x="4982210" y="71501"/>
                  </a:moveTo>
                  <a:lnTo>
                    <a:pt x="4979289" y="59182"/>
                  </a:lnTo>
                  <a:lnTo>
                    <a:pt x="4929886" y="70993"/>
                  </a:lnTo>
                  <a:lnTo>
                    <a:pt x="4932807" y="83312"/>
                  </a:lnTo>
                  <a:lnTo>
                    <a:pt x="4982210" y="71501"/>
                  </a:lnTo>
                  <a:close/>
                </a:path>
                <a:path w="5173980" h="1256029">
                  <a:moveTo>
                    <a:pt x="5030978" y="80391"/>
                  </a:moveTo>
                  <a:lnTo>
                    <a:pt x="5026406" y="68580"/>
                  </a:lnTo>
                  <a:lnTo>
                    <a:pt x="4978908" y="86487"/>
                  </a:lnTo>
                  <a:lnTo>
                    <a:pt x="4983480" y="98425"/>
                  </a:lnTo>
                  <a:lnTo>
                    <a:pt x="5030978" y="80391"/>
                  </a:lnTo>
                  <a:close/>
                </a:path>
                <a:path w="5173980" h="1256029">
                  <a:moveTo>
                    <a:pt x="5068697" y="50927"/>
                  </a:moveTo>
                  <a:lnTo>
                    <a:pt x="5065776" y="38608"/>
                  </a:lnTo>
                  <a:lnTo>
                    <a:pt x="5016373" y="50419"/>
                  </a:lnTo>
                  <a:lnTo>
                    <a:pt x="5019294" y="62738"/>
                  </a:lnTo>
                  <a:lnTo>
                    <a:pt x="5068697" y="50927"/>
                  </a:lnTo>
                  <a:close/>
                </a:path>
                <a:path w="5173980" h="1256029">
                  <a:moveTo>
                    <a:pt x="5173980" y="19431"/>
                  </a:moveTo>
                  <a:lnTo>
                    <a:pt x="5091049" y="0"/>
                  </a:lnTo>
                  <a:lnTo>
                    <a:pt x="5093716" y="11252"/>
                  </a:lnTo>
                  <a:lnTo>
                    <a:pt x="5089271" y="10795"/>
                  </a:lnTo>
                  <a:lnTo>
                    <a:pt x="5100498" y="40513"/>
                  </a:lnTo>
                  <a:lnTo>
                    <a:pt x="5062093" y="54991"/>
                  </a:lnTo>
                  <a:lnTo>
                    <a:pt x="5066538" y="66929"/>
                  </a:lnTo>
                  <a:lnTo>
                    <a:pt x="5103634" y="52895"/>
                  </a:lnTo>
                  <a:lnTo>
                    <a:pt x="5108702" y="74168"/>
                  </a:lnTo>
                  <a:lnTo>
                    <a:pt x="5112131" y="71297"/>
                  </a:lnTo>
                  <a:lnTo>
                    <a:pt x="5116195" y="82042"/>
                  </a:lnTo>
                  <a:lnTo>
                    <a:pt x="5157686" y="37084"/>
                  </a:lnTo>
                  <a:lnTo>
                    <a:pt x="5173980" y="19431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22731" y="4965192"/>
              <a:ext cx="1143000" cy="228600"/>
            </a:xfrm>
            <a:custGeom>
              <a:avLst/>
              <a:gdLst/>
              <a:ahLst/>
              <a:cxnLst/>
              <a:rect l="l" t="t" r="r" b="b"/>
              <a:pathLst>
                <a:path w="1143000" h="228600">
                  <a:moveTo>
                    <a:pt x="1143000" y="0"/>
                  </a:moveTo>
                  <a:lnTo>
                    <a:pt x="1137515" y="44487"/>
                  </a:lnTo>
                  <a:lnTo>
                    <a:pt x="1122553" y="80819"/>
                  </a:lnTo>
                  <a:lnTo>
                    <a:pt x="1100351" y="105316"/>
                  </a:lnTo>
                  <a:lnTo>
                    <a:pt x="1073150" y="114299"/>
                  </a:lnTo>
                  <a:lnTo>
                    <a:pt x="602411" y="114299"/>
                  </a:lnTo>
                  <a:lnTo>
                    <a:pt x="575220" y="123283"/>
                  </a:lnTo>
                  <a:lnTo>
                    <a:pt x="553018" y="147780"/>
                  </a:lnTo>
                  <a:lnTo>
                    <a:pt x="538050" y="184112"/>
                  </a:lnTo>
                  <a:lnTo>
                    <a:pt x="532561" y="228599"/>
                  </a:lnTo>
                  <a:lnTo>
                    <a:pt x="527071" y="184112"/>
                  </a:lnTo>
                  <a:lnTo>
                    <a:pt x="512100" y="147780"/>
                  </a:lnTo>
                  <a:lnTo>
                    <a:pt x="489897" y="123283"/>
                  </a:lnTo>
                  <a:lnTo>
                    <a:pt x="462711" y="114299"/>
                  </a:lnTo>
                  <a:lnTo>
                    <a:pt x="69850" y="114299"/>
                  </a:lnTo>
                  <a:lnTo>
                    <a:pt x="42658" y="105316"/>
                  </a:lnTo>
                  <a:lnTo>
                    <a:pt x="20456" y="80819"/>
                  </a:lnTo>
                  <a:lnTo>
                    <a:pt x="5488" y="44487"/>
                  </a:lnTo>
                  <a:lnTo>
                    <a:pt x="0" y="0"/>
                  </a:lnTo>
                </a:path>
              </a:pathLst>
            </a:custGeom>
            <a:ln w="9144">
              <a:solidFill>
                <a:srgbClr val="FF000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503931" y="4965192"/>
              <a:ext cx="838200" cy="228600"/>
            </a:xfrm>
            <a:custGeom>
              <a:avLst/>
              <a:gdLst/>
              <a:ahLst/>
              <a:cxnLst/>
              <a:rect l="l" t="t" r="r" b="b"/>
              <a:pathLst>
                <a:path w="838200" h="228600">
                  <a:moveTo>
                    <a:pt x="838200" y="0"/>
                  </a:moveTo>
                  <a:lnTo>
                    <a:pt x="832715" y="44487"/>
                  </a:lnTo>
                  <a:lnTo>
                    <a:pt x="817753" y="80819"/>
                  </a:lnTo>
                  <a:lnTo>
                    <a:pt x="795551" y="105316"/>
                  </a:lnTo>
                  <a:lnTo>
                    <a:pt x="768350" y="114299"/>
                  </a:lnTo>
                  <a:lnTo>
                    <a:pt x="460375" y="114299"/>
                  </a:lnTo>
                  <a:lnTo>
                    <a:pt x="433173" y="123283"/>
                  </a:lnTo>
                  <a:lnTo>
                    <a:pt x="410972" y="147780"/>
                  </a:lnTo>
                  <a:lnTo>
                    <a:pt x="396009" y="184112"/>
                  </a:lnTo>
                  <a:lnTo>
                    <a:pt x="390525" y="228599"/>
                  </a:lnTo>
                  <a:lnTo>
                    <a:pt x="385040" y="184112"/>
                  </a:lnTo>
                  <a:lnTo>
                    <a:pt x="370078" y="147780"/>
                  </a:lnTo>
                  <a:lnTo>
                    <a:pt x="347876" y="123283"/>
                  </a:lnTo>
                  <a:lnTo>
                    <a:pt x="320675" y="114299"/>
                  </a:lnTo>
                  <a:lnTo>
                    <a:pt x="69850" y="114299"/>
                  </a:lnTo>
                  <a:lnTo>
                    <a:pt x="42648" y="105316"/>
                  </a:lnTo>
                  <a:lnTo>
                    <a:pt x="20447" y="80819"/>
                  </a:lnTo>
                  <a:lnTo>
                    <a:pt x="5484" y="44487"/>
                  </a:lnTo>
                  <a:lnTo>
                    <a:pt x="0" y="0"/>
                  </a:lnTo>
                </a:path>
              </a:pathLst>
            </a:custGeom>
            <a:ln w="9144">
              <a:solidFill>
                <a:srgbClr val="FF000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090358" y="5188585"/>
              <a:ext cx="1836420" cy="678815"/>
            </a:xfrm>
            <a:custGeom>
              <a:avLst/>
              <a:gdLst/>
              <a:ahLst/>
              <a:cxnLst/>
              <a:rect l="l" t="t" r="r" b="b"/>
              <a:pathLst>
                <a:path w="1836420" h="678814">
                  <a:moveTo>
                    <a:pt x="48018" y="31115"/>
                  </a:moveTo>
                  <a:lnTo>
                    <a:pt x="7747" y="127"/>
                  </a:lnTo>
                  <a:lnTo>
                    <a:pt x="0" y="10299"/>
                  </a:lnTo>
                  <a:lnTo>
                    <a:pt x="40284" y="41148"/>
                  </a:lnTo>
                  <a:lnTo>
                    <a:pt x="48018" y="31115"/>
                  </a:lnTo>
                  <a:close/>
                </a:path>
                <a:path w="1836420" h="678814">
                  <a:moveTo>
                    <a:pt x="118503" y="85344"/>
                  </a:moveTo>
                  <a:lnTo>
                    <a:pt x="78219" y="54356"/>
                  </a:lnTo>
                  <a:lnTo>
                    <a:pt x="70485" y="64389"/>
                  </a:lnTo>
                  <a:lnTo>
                    <a:pt x="110756" y="95377"/>
                  </a:lnTo>
                  <a:lnTo>
                    <a:pt x="118503" y="85344"/>
                  </a:lnTo>
                  <a:close/>
                </a:path>
                <a:path w="1836420" h="678814">
                  <a:moveTo>
                    <a:pt x="189039" y="139446"/>
                  </a:moveTo>
                  <a:lnTo>
                    <a:pt x="148704" y="108585"/>
                  </a:lnTo>
                  <a:lnTo>
                    <a:pt x="140970" y="118618"/>
                  </a:lnTo>
                  <a:lnTo>
                    <a:pt x="181292" y="149606"/>
                  </a:lnTo>
                  <a:lnTo>
                    <a:pt x="189039" y="139446"/>
                  </a:lnTo>
                  <a:close/>
                </a:path>
                <a:path w="1836420" h="678814">
                  <a:moveTo>
                    <a:pt x="259524" y="193675"/>
                  </a:moveTo>
                  <a:lnTo>
                    <a:pt x="219138" y="162687"/>
                  </a:lnTo>
                  <a:lnTo>
                    <a:pt x="211391" y="172720"/>
                  </a:lnTo>
                  <a:lnTo>
                    <a:pt x="251777" y="203708"/>
                  </a:lnTo>
                  <a:lnTo>
                    <a:pt x="259524" y="193675"/>
                  </a:lnTo>
                  <a:close/>
                </a:path>
                <a:path w="1836420" h="678814">
                  <a:moveTo>
                    <a:pt x="330009" y="247904"/>
                  </a:moveTo>
                  <a:lnTo>
                    <a:pt x="289623" y="216916"/>
                  </a:lnTo>
                  <a:lnTo>
                    <a:pt x="281876" y="226949"/>
                  </a:lnTo>
                  <a:lnTo>
                    <a:pt x="322262" y="257937"/>
                  </a:lnTo>
                  <a:lnTo>
                    <a:pt x="330009" y="247904"/>
                  </a:lnTo>
                  <a:close/>
                </a:path>
                <a:path w="1836420" h="678814">
                  <a:moveTo>
                    <a:pt x="400367" y="302006"/>
                  </a:moveTo>
                  <a:lnTo>
                    <a:pt x="360108" y="271018"/>
                  </a:lnTo>
                  <a:lnTo>
                    <a:pt x="352361" y="281178"/>
                  </a:lnTo>
                  <a:lnTo>
                    <a:pt x="392747" y="312039"/>
                  </a:lnTo>
                  <a:lnTo>
                    <a:pt x="400367" y="302006"/>
                  </a:lnTo>
                  <a:close/>
                </a:path>
                <a:path w="1836420" h="678814">
                  <a:moveTo>
                    <a:pt x="470852" y="356235"/>
                  </a:moveTo>
                  <a:lnTo>
                    <a:pt x="430593" y="325247"/>
                  </a:lnTo>
                  <a:lnTo>
                    <a:pt x="422846" y="335280"/>
                  </a:lnTo>
                  <a:lnTo>
                    <a:pt x="463232" y="366268"/>
                  </a:lnTo>
                  <a:lnTo>
                    <a:pt x="470852" y="356235"/>
                  </a:lnTo>
                  <a:close/>
                </a:path>
                <a:path w="1836420" h="678814">
                  <a:moveTo>
                    <a:pt x="541324" y="410387"/>
                  </a:moveTo>
                  <a:lnTo>
                    <a:pt x="501078" y="379476"/>
                  </a:lnTo>
                  <a:lnTo>
                    <a:pt x="493331" y="389509"/>
                  </a:lnTo>
                  <a:lnTo>
                    <a:pt x="533717" y="420458"/>
                  </a:lnTo>
                  <a:lnTo>
                    <a:pt x="541324" y="410387"/>
                  </a:lnTo>
                  <a:close/>
                </a:path>
                <a:path w="1836420" h="678814">
                  <a:moveTo>
                    <a:pt x="611822" y="464566"/>
                  </a:moveTo>
                  <a:lnTo>
                    <a:pt x="571563" y="433603"/>
                  </a:lnTo>
                  <a:lnTo>
                    <a:pt x="563816" y="443674"/>
                  </a:lnTo>
                  <a:lnTo>
                    <a:pt x="604075" y="474637"/>
                  </a:lnTo>
                  <a:lnTo>
                    <a:pt x="611822" y="464566"/>
                  </a:lnTo>
                  <a:close/>
                </a:path>
                <a:path w="1836420" h="678814">
                  <a:moveTo>
                    <a:pt x="682307" y="518744"/>
                  </a:moveTo>
                  <a:lnTo>
                    <a:pt x="642048" y="487781"/>
                  </a:lnTo>
                  <a:lnTo>
                    <a:pt x="634301" y="497852"/>
                  </a:lnTo>
                  <a:lnTo>
                    <a:pt x="674560" y="528815"/>
                  </a:lnTo>
                  <a:lnTo>
                    <a:pt x="682307" y="518744"/>
                  </a:lnTo>
                  <a:close/>
                </a:path>
                <a:path w="1836420" h="678814">
                  <a:moveTo>
                    <a:pt x="752792" y="572922"/>
                  </a:moveTo>
                  <a:lnTo>
                    <a:pt x="712533" y="541959"/>
                  </a:lnTo>
                  <a:lnTo>
                    <a:pt x="704786" y="552030"/>
                  </a:lnTo>
                  <a:lnTo>
                    <a:pt x="745045" y="582993"/>
                  </a:lnTo>
                  <a:lnTo>
                    <a:pt x="752792" y="572922"/>
                  </a:lnTo>
                  <a:close/>
                </a:path>
                <a:path w="1836420" h="678814">
                  <a:moveTo>
                    <a:pt x="823277" y="627100"/>
                  </a:moveTo>
                  <a:lnTo>
                    <a:pt x="783018" y="596150"/>
                  </a:lnTo>
                  <a:lnTo>
                    <a:pt x="775271" y="606209"/>
                  </a:lnTo>
                  <a:lnTo>
                    <a:pt x="815530" y="637171"/>
                  </a:lnTo>
                  <a:lnTo>
                    <a:pt x="823277" y="627100"/>
                  </a:lnTo>
                  <a:close/>
                </a:path>
                <a:path w="1836420" h="678814">
                  <a:moveTo>
                    <a:pt x="880173" y="678815"/>
                  </a:moveTo>
                  <a:lnTo>
                    <a:pt x="842962" y="602170"/>
                  </a:lnTo>
                  <a:lnTo>
                    <a:pt x="796480" y="662584"/>
                  </a:lnTo>
                  <a:lnTo>
                    <a:pt x="880173" y="678815"/>
                  </a:lnTo>
                  <a:close/>
                </a:path>
                <a:path w="1836420" h="678814">
                  <a:moveTo>
                    <a:pt x="965390" y="626364"/>
                  </a:moveTo>
                  <a:lnTo>
                    <a:pt x="958024" y="615988"/>
                  </a:lnTo>
                  <a:lnTo>
                    <a:pt x="938720" y="629615"/>
                  </a:lnTo>
                  <a:lnTo>
                    <a:pt x="920432" y="603707"/>
                  </a:lnTo>
                  <a:lnTo>
                    <a:pt x="880173" y="678815"/>
                  </a:lnTo>
                  <a:lnTo>
                    <a:pt x="964374" y="665924"/>
                  </a:lnTo>
                  <a:lnTo>
                    <a:pt x="951242" y="647331"/>
                  </a:lnTo>
                  <a:lnTo>
                    <a:pt x="946061" y="640003"/>
                  </a:lnTo>
                  <a:lnTo>
                    <a:pt x="965390" y="626364"/>
                  </a:lnTo>
                  <a:close/>
                </a:path>
                <a:path w="1836420" h="678814">
                  <a:moveTo>
                    <a:pt x="1037907" y="575030"/>
                  </a:moveTo>
                  <a:lnTo>
                    <a:pt x="1030541" y="564654"/>
                  </a:lnTo>
                  <a:lnTo>
                    <a:pt x="989139" y="593991"/>
                  </a:lnTo>
                  <a:lnTo>
                    <a:pt x="996505" y="604354"/>
                  </a:lnTo>
                  <a:lnTo>
                    <a:pt x="1037907" y="575030"/>
                  </a:lnTo>
                  <a:close/>
                </a:path>
                <a:path w="1836420" h="678814">
                  <a:moveTo>
                    <a:pt x="1110551" y="523697"/>
                  </a:moveTo>
                  <a:lnTo>
                    <a:pt x="1103185" y="513334"/>
                  </a:lnTo>
                  <a:lnTo>
                    <a:pt x="1061656" y="542658"/>
                  </a:lnTo>
                  <a:lnTo>
                    <a:pt x="1069022" y="553034"/>
                  </a:lnTo>
                  <a:lnTo>
                    <a:pt x="1110551" y="523697"/>
                  </a:lnTo>
                  <a:close/>
                </a:path>
                <a:path w="1836420" h="678814">
                  <a:moveTo>
                    <a:pt x="1183068" y="472363"/>
                  </a:moveTo>
                  <a:lnTo>
                    <a:pt x="1175702" y="462000"/>
                  </a:lnTo>
                  <a:lnTo>
                    <a:pt x="1134300" y="491324"/>
                  </a:lnTo>
                  <a:lnTo>
                    <a:pt x="1141666" y="501700"/>
                  </a:lnTo>
                  <a:lnTo>
                    <a:pt x="1183068" y="472363"/>
                  </a:lnTo>
                  <a:close/>
                </a:path>
                <a:path w="1836420" h="678814">
                  <a:moveTo>
                    <a:pt x="1255712" y="421030"/>
                  </a:moveTo>
                  <a:lnTo>
                    <a:pt x="1248346" y="410667"/>
                  </a:lnTo>
                  <a:lnTo>
                    <a:pt x="1206817" y="440004"/>
                  </a:lnTo>
                  <a:lnTo>
                    <a:pt x="1214183" y="450367"/>
                  </a:lnTo>
                  <a:lnTo>
                    <a:pt x="1255712" y="421030"/>
                  </a:lnTo>
                  <a:close/>
                </a:path>
                <a:path w="1836420" h="678814">
                  <a:moveTo>
                    <a:pt x="1328229" y="369697"/>
                  </a:moveTo>
                  <a:lnTo>
                    <a:pt x="1320863" y="359283"/>
                  </a:lnTo>
                  <a:lnTo>
                    <a:pt x="1279461" y="388620"/>
                  </a:lnTo>
                  <a:lnTo>
                    <a:pt x="1286827" y="399034"/>
                  </a:lnTo>
                  <a:lnTo>
                    <a:pt x="1328229" y="369697"/>
                  </a:lnTo>
                  <a:close/>
                </a:path>
                <a:path w="1836420" h="678814">
                  <a:moveTo>
                    <a:pt x="1400873" y="318389"/>
                  </a:moveTo>
                  <a:lnTo>
                    <a:pt x="1393507" y="307975"/>
                  </a:lnTo>
                  <a:lnTo>
                    <a:pt x="1351978" y="337312"/>
                  </a:lnTo>
                  <a:lnTo>
                    <a:pt x="1359344" y="347726"/>
                  </a:lnTo>
                  <a:lnTo>
                    <a:pt x="1400873" y="318389"/>
                  </a:lnTo>
                  <a:close/>
                </a:path>
                <a:path w="1836420" h="678814">
                  <a:moveTo>
                    <a:pt x="1473390" y="267081"/>
                  </a:moveTo>
                  <a:lnTo>
                    <a:pt x="1466151" y="256667"/>
                  </a:lnTo>
                  <a:lnTo>
                    <a:pt x="1424622" y="286004"/>
                  </a:lnTo>
                  <a:lnTo>
                    <a:pt x="1431988" y="296418"/>
                  </a:lnTo>
                  <a:lnTo>
                    <a:pt x="1473390" y="267081"/>
                  </a:lnTo>
                  <a:close/>
                </a:path>
                <a:path w="1836420" h="678814">
                  <a:moveTo>
                    <a:pt x="1546034" y="215773"/>
                  </a:moveTo>
                  <a:lnTo>
                    <a:pt x="1538668" y="205359"/>
                  </a:lnTo>
                  <a:lnTo>
                    <a:pt x="1497139" y="234696"/>
                  </a:lnTo>
                  <a:lnTo>
                    <a:pt x="1504505" y="244983"/>
                  </a:lnTo>
                  <a:lnTo>
                    <a:pt x="1546034" y="215773"/>
                  </a:lnTo>
                  <a:close/>
                </a:path>
                <a:path w="1836420" h="678814">
                  <a:moveTo>
                    <a:pt x="1618551" y="164338"/>
                  </a:moveTo>
                  <a:lnTo>
                    <a:pt x="1611312" y="154051"/>
                  </a:lnTo>
                  <a:lnTo>
                    <a:pt x="1569783" y="183388"/>
                  </a:lnTo>
                  <a:lnTo>
                    <a:pt x="1577149" y="193675"/>
                  </a:lnTo>
                  <a:lnTo>
                    <a:pt x="1618551" y="164338"/>
                  </a:lnTo>
                  <a:close/>
                </a:path>
                <a:path w="1836420" h="678814">
                  <a:moveTo>
                    <a:pt x="1691195" y="113030"/>
                  </a:moveTo>
                  <a:lnTo>
                    <a:pt x="1683829" y="102743"/>
                  </a:lnTo>
                  <a:lnTo>
                    <a:pt x="1642427" y="131953"/>
                  </a:lnTo>
                  <a:lnTo>
                    <a:pt x="1649666" y="142367"/>
                  </a:lnTo>
                  <a:lnTo>
                    <a:pt x="1691195" y="113030"/>
                  </a:lnTo>
                  <a:close/>
                </a:path>
                <a:path w="1836420" h="678814">
                  <a:moveTo>
                    <a:pt x="1763712" y="61722"/>
                  </a:moveTo>
                  <a:lnTo>
                    <a:pt x="1756473" y="51308"/>
                  </a:lnTo>
                  <a:lnTo>
                    <a:pt x="1714944" y="80645"/>
                  </a:lnTo>
                  <a:lnTo>
                    <a:pt x="1722310" y="91059"/>
                  </a:lnTo>
                  <a:lnTo>
                    <a:pt x="1763712" y="61722"/>
                  </a:lnTo>
                  <a:close/>
                </a:path>
                <a:path w="1836420" h="678814">
                  <a:moveTo>
                    <a:pt x="1836356" y="10414"/>
                  </a:moveTo>
                  <a:lnTo>
                    <a:pt x="1828990" y="0"/>
                  </a:lnTo>
                  <a:lnTo>
                    <a:pt x="1787588" y="29349"/>
                  </a:lnTo>
                  <a:lnTo>
                    <a:pt x="1794827" y="39751"/>
                  </a:lnTo>
                  <a:lnTo>
                    <a:pt x="1836356" y="10414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7406131" y="3669919"/>
            <a:ext cx="1087120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b="1" spc="-140" dirty="0">
                <a:latin typeface="Trebuchet MS"/>
                <a:cs typeface="Trebuchet MS"/>
              </a:rPr>
              <a:t>Other </a:t>
            </a:r>
            <a:r>
              <a:rPr sz="1800" b="1" spc="-90" dirty="0">
                <a:latin typeface="Trebuchet MS"/>
                <a:cs typeface="Trebuchet MS"/>
              </a:rPr>
              <a:t>pixel  </a:t>
            </a:r>
            <a:r>
              <a:rPr sz="1800" b="1" spc="-65" dirty="0">
                <a:latin typeface="Trebuchet MS"/>
                <a:cs typeface="Trebuchet MS"/>
              </a:rPr>
              <a:t>values </a:t>
            </a:r>
            <a:r>
              <a:rPr sz="1800" b="1" spc="-120" dirty="0">
                <a:latin typeface="Trebuchet MS"/>
                <a:cs typeface="Trebuchet MS"/>
              </a:rPr>
              <a:t>are  preserved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460360" y="1850263"/>
            <a:ext cx="1464945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b="1" spc="-90" dirty="0">
                <a:latin typeface="Trebuchet MS"/>
                <a:cs typeface="Trebuchet MS"/>
              </a:rPr>
              <a:t>Pixel </a:t>
            </a:r>
            <a:r>
              <a:rPr sz="1800" b="1" spc="-65" dirty="0">
                <a:latin typeface="Trebuchet MS"/>
                <a:cs typeface="Trebuchet MS"/>
              </a:rPr>
              <a:t>values  </a:t>
            </a:r>
            <a:r>
              <a:rPr sz="1800" b="1" spc="-140" dirty="0">
                <a:latin typeface="Trebuchet MS"/>
                <a:cs typeface="Trebuchet MS"/>
              </a:rPr>
              <a:t>between </a:t>
            </a:r>
            <a:r>
              <a:rPr sz="1800" b="1" spc="-110" dirty="0">
                <a:latin typeface="Trebuchet MS"/>
                <a:cs typeface="Trebuchet MS"/>
              </a:rPr>
              <a:t>[A,B]  </a:t>
            </a:r>
            <a:r>
              <a:rPr sz="1800" b="1" spc="-120" dirty="0">
                <a:latin typeface="Trebuchet MS"/>
                <a:cs typeface="Trebuchet MS"/>
              </a:rPr>
              <a:t>are</a:t>
            </a:r>
            <a:r>
              <a:rPr sz="1800" b="1" spc="-140" dirty="0">
                <a:latin typeface="Trebuchet MS"/>
                <a:cs typeface="Trebuchet MS"/>
              </a:rPr>
              <a:t> </a:t>
            </a:r>
            <a:r>
              <a:rPr sz="1800" b="1" spc="-90" dirty="0">
                <a:latin typeface="Trebuchet MS"/>
                <a:cs typeface="Trebuchet MS"/>
              </a:rPr>
              <a:t>highlighted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28040" y="5889752"/>
            <a:ext cx="30835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40" dirty="0">
                <a:latin typeface="Trebuchet MS"/>
                <a:cs typeface="Trebuchet MS"/>
              </a:rPr>
              <a:t>Other </a:t>
            </a:r>
            <a:r>
              <a:rPr sz="1800" b="1" spc="-90" dirty="0">
                <a:latin typeface="Trebuchet MS"/>
                <a:cs typeface="Trebuchet MS"/>
              </a:rPr>
              <a:t>pixel </a:t>
            </a:r>
            <a:r>
              <a:rPr sz="1800" b="1" spc="-65" dirty="0">
                <a:latin typeface="Trebuchet MS"/>
                <a:cs typeface="Trebuchet MS"/>
              </a:rPr>
              <a:t>values </a:t>
            </a:r>
            <a:r>
              <a:rPr sz="1800" b="1" spc="-120" dirty="0">
                <a:latin typeface="Trebuchet MS"/>
                <a:cs typeface="Trebuchet MS"/>
              </a:rPr>
              <a:t>are</a:t>
            </a:r>
            <a:r>
              <a:rPr sz="1800" b="1" spc="-85" dirty="0">
                <a:latin typeface="Trebuchet MS"/>
                <a:cs typeface="Trebuchet MS"/>
              </a:rPr>
              <a:t> </a:t>
            </a:r>
            <a:r>
              <a:rPr sz="1800" b="1" spc="-120" dirty="0">
                <a:latin typeface="Trebuchet MS"/>
                <a:cs typeface="Trebuchet MS"/>
              </a:rPr>
              <a:t>darkened</a:t>
            </a:r>
            <a:endParaRPr sz="1800">
              <a:latin typeface="Trebuchet MS"/>
              <a:cs typeface="Trebuchet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81000" y="2514600"/>
            <a:ext cx="8046720" cy="35311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91387" y="344170"/>
            <a:ext cx="481012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195" dirty="0">
                <a:solidFill>
                  <a:srgbClr val="003399"/>
                </a:solidFill>
                <a:latin typeface="Trebuchet MS"/>
                <a:cs typeface="Trebuchet MS"/>
              </a:rPr>
              <a:t>Gray-level </a:t>
            </a:r>
            <a:r>
              <a:rPr sz="4400" spc="-165" dirty="0">
                <a:solidFill>
                  <a:srgbClr val="003399"/>
                </a:solidFill>
                <a:latin typeface="Trebuchet MS"/>
                <a:cs typeface="Trebuchet MS"/>
              </a:rPr>
              <a:t>slicing</a:t>
            </a:r>
            <a:r>
              <a:rPr sz="4400" spc="-200" dirty="0">
                <a:solidFill>
                  <a:srgbClr val="003399"/>
                </a:solidFill>
                <a:latin typeface="Trebuchet MS"/>
                <a:cs typeface="Trebuchet MS"/>
              </a:rPr>
              <a:t> </a:t>
            </a:r>
            <a:r>
              <a:rPr sz="4400" spc="1170" dirty="0">
                <a:solidFill>
                  <a:srgbClr val="003399"/>
                </a:solidFill>
                <a:latin typeface="Trebuchet MS"/>
                <a:cs typeface="Trebuchet MS"/>
              </a:rPr>
              <a:t>…</a:t>
            </a:r>
            <a:endParaRPr sz="4400">
              <a:latin typeface="Trebuchet MS"/>
              <a:cs typeface="Trebuchet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91387" y="344170"/>
            <a:ext cx="6877684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300" dirty="0">
                <a:solidFill>
                  <a:srgbClr val="003399"/>
                </a:solidFill>
                <a:latin typeface="Trebuchet MS"/>
                <a:cs typeface="Trebuchet MS"/>
              </a:rPr>
              <a:t>What </a:t>
            </a:r>
            <a:r>
              <a:rPr sz="4400" spc="-60" dirty="0">
                <a:solidFill>
                  <a:srgbClr val="003399"/>
                </a:solidFill>
                <a:latin typeface="Trebuchet MS"/>
                <a:cs typeface="Trebuchet MS"/>
              </a:rPr>
              <a:t>Is </a:t>
            </a:r>
            <a:r>
              <a:rPr sz="4400" spc="-125" dirty="0">
                <a:solidFill>
                  <a:srgbClr val="003399"/>
                </a:solidFill>
                <a:latin typeface="Trebuchet MS"/>
                <a:cs typeface="Trebuchet MS"/>
              </a:rPr>
              <a:t>Image</a:t>
            </a:r>
            <a:r>
              <a:rPr sz="4400" spc="-175" dirty="0">
                <a:solidFill>
                  <a:srgbClr val="003399"/>
                </a:solidFill>
                <a:latin typeface="Trebuchet MS"/>
                <a:cs typeface="Trebuchet MS"/>
              </a:rPr>
              <a:t> </a:t>
            </a:r>
            <a:r>
              <a:rPr sz="4400" spc="-290" dirty="0">
                <a:solidFill>
                  <a:srgbClr val="003399"/>
                </a:solidFill>
                <a:latin typeface="Trebuchet MS"/>
                <a:cs typeface="Trebuchet MS"/>
              </a:rPr>
              <a:t>Enhancement?</a:t>
            </a:r>
            <a:endParaRPr sz="44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88340" y="1610995"/>
            <a:ext cx="7252334" cy="32702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0">
              <a:lnSpc>
                <a:spcPct val="100000"/>
              </a:lnSpc>
              <a:spcBef>
                <a:spcPts val="105"/>
              </a:spcBef>
            </a:pPr>
            <a:r>
              <a:rPr sz="3200" spc="-200" dirty="0">
                <a:latin typeface="Arial"/>
                <a:cs typeface="Arial"/>
              </a:rPr>
              <a:t>Image </a:t>
            </a:r>
            <a:r>
              <a:rPr sz="3200" spc="-270" dirty="0">
                <a:latin typeface="Arial"/>
                <a:cs typeface="Arial"/>
              </a:rPr>
              <a:t>enhancement </a:t>
            </a:r>
            <a:r>
              <a:rPr sz="3200" spc="-275" dirty="0">
                <a:latin typeface="Arial"/>
                <a:cs typeface="Arial"/>
              </a:rPr>
              <a:t>is </a:t>
            </a:r>
            <a:r>
              <a:rPr sz="3200" spc="-195" dirty="0">
                <a:latin typeface="Arial"/>
                <a:cs typeface="Arial"/>
              </a:rPr>
              <a:t>the </a:t>
            </a:r>
            <a:r>
              <a:rPr sz="3200" spc="-270" dirty="0">
                <a:latin typeface="Arial"/>
                <a:cs typeface="Arial"/>
              </a:rPr>
              <a:t>process </a:t>
            </a:r>
            <a:r>
              <a:rPr sz="3200" dirty="0">
                <a:latin typeface="Arial"/>
                <a:cs typeface="Arial"/>
              </a:rPr>
              <a:t>of </a:t>
            </a:r>
            <a:r>
              <a:rPr sz="3200" spc="-190" dirty="0">
                <a:latin typeface="Arial"/>
                <a:cs typeface="Arial"/>
              </a:rPr>
              <a:t>making  </a:t>
            </a:r>
            <a:r>
              <a:rPr sz="3200" spc="-225" dirty="0">
                <a:latin typeface="Arial"/>
                <a:cs typeface="Arial"/>
              </a:rPr>
              <a:t>images more</a:t>
            </a:r>
            <a:r>
              <a:rPr sz="3200" spc="190" dirty="0">
                <a:latin typeface="Arial"/>
                <a:cs typeface="Arial"/>
              </a:rPr>
              <a:t> </a:t>
            </a:r>
            <a:r>
              <a:rPr sz="3200" spc="-215" dirty="0">
                <a:latin typeface="Arial"/>
                <a:cs typeface="Arial"/>
              </a:rPr>
              <a:t>useful.</a:t>
            </a:r>
            <a:endParaRPr sz="3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695"/>
              </a:spcBef>
            </a:pPr>
            <a:r>
              <a:rPr sz="3200" spc="-370" dirty="0">
                <a:latin typeface="Arial"/>
                <a:cs typeface="Arial"/>
              </a:rPr>
              <a:t>The </a:t>
            </a:r>
            <a:r>
              <a:rPr sz="3200" spc="-265" dirty="0">
                <a:latin typeface="Arial"/>
                <a:cs typeface="Arial"/>
              </a:rPr>
              <a:t>reasons </a:t>
            </a:r>
            <a:r>
              <a:rPr sz="3200" spc="-25" dirty="0">
                <a:latin typeface="Arial"/>
                <a:cs typeface="Arial"/>
              </a:rPr>
              <a:t>for </a:t>
            </a:r>
            <a:r>
              <a:rPr sz="3200" spc="-114" dirty="0">
                <a:latin typeface="Arial"/>
                <a:cs typeface="Arial"/>
              </a:rPr>
              <a:t>doing </a:t>
            </a:r>
            <a:r>
              <a:rPr sz="3200" spc="-235" dirty="0">
                <a:latin typeface="Arial"/>
                <a:cs typeface="Arial"/>
              </a:rPr>
              <a:t>this</a:t>
            </a:r>
            <a:r>
              <a:rPr sz="3200" spc="130" dirty="0">
                <a:latin typeface="Arial"/>
                <a:cs typeface="Arial"/>
              </a:rPr>
              <a:t> </a:t>
            </a:r>
            <a:r>
              <a:rPr sz="3200" spc="-190" dirty="0">
                <a:latin typeface="Arial"/>
                <a:cs typeface="Arial"/>
              </a:rPr>
              <a:t>include:</a:t>
            </a:r>
            <a:endParaRPr sz="3200">
              <a:latin typeface="Arial"/>
              <a:cs typeface="Arial"/>
            </a:endParaRPr>
          </a:p>
          <a:p>
            <a:pPr marL="765810" indent="-387350">
              <a:lnSpc>
                <a:spcPct val="100000"/>
              </a:lnSpc>
              <a:spcBef>
                <a:spcPts val="600"/>
              </a:spcBef>
              <a:buClr>
                <a:srgbClr val="003399"/>
              </a:buClr>
              <a:buSzPct val="70312"/>
              <a:buFont typeface="Wingdings"/>
              <a:buChar char=""/>
              <a:tabLst>
                <a:tab pos="765175" algn="l"/>
                <a:tab pos="765810" algn="l"/>
              </a:tabLst>
            </a:pPr>
            <a:r>
              <a:rPr sz="3200" spc="-135" dirty="0">
                <a:latin typeface="Arial"/>
                <a:cs typeface="Arial"/>
              </a:rPr>
              <a:t>Making </a:t>
            </a:r>
            <a:r>
              <a:rPr sz="3200" spc="-229" dirty="0">
                <a:latin typeface="Arial"/>
                <a:cs typeface="Arial"/>
              </a:rPr>
              <a:t>images </a:t>
            </a:r>
            <a:r>
              <a:rPr sz="3200" spc="-225" dirty="0">
                <a:latin typeface="Arial"/>
                <a:cs typeface="Arial"/>
              </a:rPr>
              <a:t>more </a:t>
            </a:r>
            <a:r>
              <a:rPr sz="3200" spc="-145" dirty="0">
                <a:latin typeface="Arial"/>
                <a:cs typeface="Arial"/>
              </a:rPr>
              <a:t>visually</a:t>
            </a:r>
            <a:r>
              <a:rPr sz="3200" spc="500" dirty="0">
                <a:latin typeface="Arial"/>
                <a:cs typeface="Arial"/>
              </a:rPr>
              <a:t> </a:t>
            </a:r>
            <a:r>
              <a:rPr sz="3200" spc="-75" dirty="0">
                <a:latin typeface="Arial"/>
                <a:cs typeface="Arial"/>
              </a:rPr>
              <a:t>appealing</a:t>
            </a:r>
            <a:endParaRPr sz="3200">
              <a:latin typeface="Arial"/>
              <a:cs typeface="Arial"/>
            </a:endParaRPr>
          </a:p>
          <a:p>
            <a:pPr marL="652780" indent="-274955">
              <a:lnSpc>
                <a:spcPct val="100000"/>
              </a:lnSpc>
              <a:spcBef>
                <a:spcPts val="600"/>
              </a:spcBef>
              <a:buClr>
                <a:srgbClr val="003399"/>
              </a:buClr>
              <a:buSzPct val="70312"/>
              <a:buFont typeface="Wingdings"/>
              <a:buChar char=""/>
              <a:tabLst>
                <a:tab pos="653415" algn="l"/>
              </a:tabLst>
            </a:pPr>
            <a:r>
              <a:rPr sz="3200" spc="-135" dirty="0">
                <a:latin typeface="Arial"/>
                <a:cs typeface="Arial"/>
              </a:rPr>
              <a:t>Highlighting </a:t>
            </a:r>
            <a:r>
              <a:rPr sz="3200" spc="-160" dirty="0">
                <a:latin typeface="Arial"/>
                <a:cs typeface="Arial"/>
              </a:rPr>
              <a:t>interesting </a:t>
            </a:r>
            <a:r>
              <a:rPr sz="3200" spc="-114" dirty="0">
                <a:latin typeface="Arial"/>
                <a:cs typeface="Arial"/>
              </a:rPr>
              <a:t>details </a:t>
            </a:r>
            <a:r>
              <a:rPr sz="3200" spc="-195" dirty="0">
                <a:latin typeface="Arial"/>
                <a:cs typeface="Arial"/>
              </a:rPr>
              <a:t>in</a:t>
            </a:r>
            <a:r>
              <a:rPr sz="3200" spc="285" dirty="0">
                <a:latin typeface="Arial"/>
                <a:cs typeface="Arial"/>
              </a:rPr>
              <a:t> </a:t>
            </a:r>
            <a:r>
              <a:rPr sz="3200" spc="-229" dirty="0">
                <a:latin typeface="Arial"/>
                <a:cs typeface="Arial"/>
              </a:rPr>
              <a:t>images</a:t>
            </a:r>
            <a:endParaRPr sz="3200">
              <a:latin typeface="Arial"/>
              <a:cs typeface="Arial"/>
            </a:endParaRPr>
          </a:p>
          <a:p>
            <a:pPr marL="765810" indent="-387350">
              <a:lnSpc>
                <a:spcPct val="100000"/>
              </a:lnSpc>
              <a:spcBef>
                <a:spcPts val="605"/>
              </a:spcBef>
              <a:buClr>
                <a:srgbClr val="003399"/>
              </a:buClr>
              <a:buSzPct val="70312"/>
              <a:buFont typeface="Wingdings"/>
              <a:buChar char=""/>
              <a:tabLst>
                <a:tab pos="765175" algn="l"/>
                <a:tab pos="765810" algn="l"/>
              </a:tabLst>
            </a:pPr>
            <a:r>
              <a:rPr sz="3200" spc="-285" dirty="0">
                <a:latin typeface="Arial"/>
                <a:cs typeface="Arial"/>
              </a:rPr>
              <a:t>Removing </a:t>
            </a:r>
            <a:r>
              <a:rPr sz="3200" spc="-254" dirty="0">
                <a:latin typeface="Arial"/>
                <a:cs typeface="Arial"/>
              </a:rPr>
              <a:t>noise </a:t>
            </a:r>
            <a:r>
              <a:rPr sz="3200" spc="-150" dirty="0">
                <a:latin typeface="Arial"/>
                <a:cs typeface="Arial"/>
              </a:rPr>
              <a:t>from</a:t>
            </a:r>
            <a:r>
              <a:rPr sz="3200" spc="-170" dirty="0">
                <a:latin typeface="Arial"/>
                <a:cs typeface="Arial"/>
              </a:rPr>
              <a:t> </a:t>
            </a:r>
            <a:r>
              <a:rPr sz="3200" spc="-229" dirty="0">
                <a:latin typeface="Arial"/>
                <a:cs typeface="Arial"/>
              </a:rPr>
              <a:t>images</a:t>
            </a:r>
            <a:endParaRPr sz="32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91387" y="344170"/>
            <a:ext cx="640905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195" dirty="0">
                <a:solidFill>
                  <a:srgbClr val="003399"/>
                </a:solidFill>
                <a:latin typeface="Trebuchet MS"/>
                <a:cs typeface="Trebuchet MS"/>
              </a:rPr>
              <a:t>Gray-level </a:t>
            </a:r>
            <a:r>
              <a:rPr sz="4400" spc="-204" dirty="0">
                <a:solidFill>
                  <a:srgbClr val="003399"/>
                </a:solidFill>
                <a:latin typeface="Trebuchet MS"/>
                <a:cs typeface="Trebuchet MS"/>
              </a:rPr>
              <a:t>slicing:</a:t>
            </a:r>
            <a:r>
              <a:rPr sz="4400" spc="-180" dirty="0">
                <a:solidFill>
                  <a:srgbClr val="003399"/>
                </a:solidFill>
                <a:latin typeface="Trebuchet MS"/>
                <a:cs typeface="Trebuchet MS"/>
              </a:rPr>
              <a:t> </a:t>
            </a:r>
            <a:r>
              <a:rPr sz="4400" spc="-229" dirty="0">
                <a:solidFill>
                  <a:srgbClr val="C00000"/>
                </a:solidFill>
                <a:latin typeface="Trebuchet MS"/>
                <a:cs typeface="Trebuchet MS"/>
              </a:rPr>
              <a:t>Example</a:t>
            </a:r>
            <a:endParaRPr sz="4400">
              <a:latin typeface="Trebuchet MS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371600" y="1682494"/>
            <a:ext cx="6858000" cy="504525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91387" y="344170"/>
            <a:ext cx="372872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265" dirty="0">
                <a:solidFill>
                  <a:srgbClr val="003399"/>
                </a:solidFill>
                <a:latin typeface="Trebuchet MS"/>
                <a:cs typeface="Trebuchet MS"/>
              </a:rPr>
              <a:t>Bit-plane</a:t>
            </a:r>
            <a:r>
              <a:rPr sz="4400" spc="-245" dirty="0">
                <a:solidFill>
                  <a:srgbClr val="003399"/>
                </a:solidFill>
                <a:latin typeface="Trebuchet MS"/>
                <a:cs typeface="Trebuchet MS"/>
              </a:rPr>
              <a:t> </a:t>
            </a:r>
            <a:r>
              <a:rPr sz="4400" spc="-165" dirty="0">
                <a:solidFill>
                  <a:srgbClr val="003399"/>
                </a:solidFill>
                <a:latin typeface="Trebuchet MS"/>
                <a:cs typeface="Trebuchet MS"/>
              </a:rPr>
              <a:t>slicing</a:t>
            </a:r>
            <a:endParaRPr sz="44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956428" y="1693291"/>
            <a:ext cx="3728085" cy="4684395"/>
          </a:xfrm>
          <a:prstGeom prst="rect">
            <a:avLst/>
          </a:prstGeom>
        </p:spPr>
        <p:txBody>
          <a:bodyPr vert="horz" wrap="square" lIns="0" tIns="89535" rIns="0" bIns="0" rtlCol="0">
            <a:spAutoFit/>
          </a:bodyPr>
          <a:lstStyle/>
          <a:p>
            <a:pPr marL="332740" marR="5080" indent="-320040">
              <a:lnSpc>
                <a:spcPts val="2500"/>
              </a:lnSpc>
              <a:spcBef>
                <a:spcPts val="705"/>
              </a:spcBef>
              <a:buClr>
                <a:srgbClr val="DD8046"/>
              </a:buClr>
              <a:buSzPct val="59615"/>
              <a:buFont typeface="Wingdings"/>
              <a:buChar char=""/>
              <a:tabLst>
                <a:tab pos="332105" algn="l"/>
                <a:tab pos="332740" algn="l"/>
              </a:tabLst>
            </a:pPr>
            <a:r>
              <a:rPr sz="2600" spc="-110" dirty="0">
                <a:latin typeface="Arial"/>
                <a:cs typeface="Arial"/>
              </a:rPr>
              <a:t>Highlighting </a:t>
            </a:r>
            <a:r>
              <a:rPr sz="2600" spc="-160" dirty="0">
                <a:latin typeface="Arial"/>
                <a:cs typeface="Arial"/>
              </a:rPr>
              <a:t>the  </a:t>
            </a:r>
            <a:r>
              <a:rPr sz="2600" spc="-130" dirty="0">
                <a:latin typeface="Arial"/>
                <a:cs typeface="Arial"/>
              </a:rPr>
              <a:t>contribution </a:t>
            </a:r>
            <a:r>
              <a:rPr sz="2600" spc="-150" dirty="0">
                <a:latin typeface="Arial"/>
                <a:cs typeface="Arial"/>
              </a:rPr>
              <a:t>made </a:t>
            </a:r>
            <a:r>
              <a:rPr sz="2600" spc="-85" dirty="0">
                <a:latin typeface="Arial"/>
                <a:cs typeface="Arial"/>
              </a:rPr>
              <a:t>to </a:t>
            </a:r>
            <a:r>
              <a:rPr sz="2600" spc="-40" dirty="0">
                <a:latin typeface="Arial"/>
                <a:cs typeface="Arial"/>
              </a:rPr>
              <a:t>total  </a:t>
            </a:r>
            <a:r>
              <a:rPr sz="2600" spc="-130" dirty="0">
                <a:latin typeface="Arial"/>
                <a:cs typeface="Arial"/>
              </a:rPr>
              <a:t>image </a:t>
            </a:r>
            <a:r>
              <a:rPr sz="2600" spc="-100" dirty="0">
                <a:latin typeface="Arial"/>
                <a:cs typeface="Arial"/>
              </a:rPr>
              <a:t>appearance </a:t>
            </a:r>
            <a:r>
              <a:rPr sz="2600" spc="-70" dirty="0">
                <a:latin typeface="Arial"/>
                <a:cs typeface="Arial"/>
              </a:rPr>
              <a:t>by  </a:t>
            </a:r>
            <a:r>
              <a:rPr sz="2600" spc="-135" dirty="0">
                <a:latin typeface="Arial"/>
                <a:cs typeface="Arial"/>
              </a:rPr>
              <a:t>specific</a:t>
            </a:r>
            <a:r>
              <a:rPr sz="2600" spc="-30" dirty="0">
                <a:latin typeface="Arial"/>
                <a:cs typeface="Arial"/>
              </a:rPr>
              <a:t> </a:t>
            </a:r>
            <a:r>
              <a:rPr sz="2600" spc="-114" dirty="0">
                <a:latin typeface="Arial"/>
                <a:cs typeface="Arial"/>
              </a:rPr>
              <a:t>bits</a:t>
            </a:r>
            <a:endParaRPr sz="2600">
              <a:latin typeface="Arial"/>
              <a:cs typeface="Arial"/>
            </a:endParaRPr>
          </a:p>
          <a:p>
            <a:pPr marL="332740" marR="536575" indent="-320040">
              <a:lnSpc>
                <a:spcPct val="80000"/>
              </a:lnSpc>
              <a:spcBef>
                <a:spcPts val="1210"/>
              </a:spcBef>
              <a:buClr>
                <a:srgbClr val="DD8046"/>
              </a:buClr>
              <a:buSzPct val="59615"/>
              <a:buFont typeface="Wingdings"/>
              <a:buChar char=""/>
              <a:tabLst>
                <a:tab pos="332105" algn="l"/>
                <a:tab pos="332740" algn="l"/>
              </a:tabLst>
            </a:pPr>
            <a:r>
              <a:rPr sz="2600" spc="-210" dirty="0">
                <a:latin typeface="Arial"/>
                <a:cs typeface="Arial"/>
              </a:rPr>
              <a:t>Suppose </a:t>
            </a:r>
            <a:r>
              <a:rPr sz="2600" spc="-165" dirty="0">
                <a:latin typeface="Arial"/>
                <a:cs typeface="Arial"/>
              </a:rPr>
              <a:t>each </a:t>
            </a:r>
            <a:r>
              <a:rPr sz="2600" spc="-45" dirty="0">
                <a:latin typeface="Arial"/>
                <a:cs typeface="Arial"/>
              </a:rPr>
              <a:t>pixel </a:t>
            </a:r>
            <a:r>
              <a:rPr sz="2600" spc="-225" dirty="0">
                <a:latin typeface="Arial"/>
                <a:cs typeface="Arial"/>
              </a:rPr>
              <a:t>is  </a:t>
            </a:r>
            <a:r>
              <a:rPr sz="2600" spc="-125" dirty="0">
                <a:latin typeface="Arial"/>
                <a:cs typeface="Arial"/>
              </a:rPr>
              <a:t>represented </a:t>
            </a:r>
            <a:r>
              <a:rPr sz="2600" spc="-70" dirty="0">
                <a:latin typeface="Arial"/>
                <a:cs typeface="Arial"/>
              </a:rPr>
              <a:t>by </a:t>
            </a:r>
            <a:r>
              <a:rPr sz="2600" spc="-10" dirty="0">
                <a:latin typeface="Arial"/>
                <a:cs typeface="Arial"/>
              </a:rPr>
              <a:t>8</a:t>
            </a:r>
            <a:r>
              <a:rPr sz="2600" spc="80" dirty="0">
                <a:latin typeface="Arial"/>
                <a:cs typeface="Arial"/>
              </a:rPr>
              <a:t> </a:t>
            </a:r>
            <a:r>
              <a:rPr sz="2600" spc="-120" dirty="0">
                <a:latin typeface="Arial"/>
                <a:cs typeface="Arial"/>
              </a:rPr>
              <a:t>bits</a:t>
            </a:r>
            <a:endParaRPr sz="2600">
              <a:latin typeface="Arial"/>
              <a:cs typeface="Arial"/>
            </a:endParaRPr>
          </a:p>
          <a:p>
            <a:pPr marL="332740" marR="118745" indent="-320040">
              <a:lnSpc>
                <a:spcPct val="80000"/>
              </a:lnSpc>
              <a:spcBef>
                <a:spcPts val="1200"/>
              </a:spcBef>
              <a:buClr>
                <a:srgbClr val="DD8046"/>
              </a:buClr>
              <a:buSzPct val="59615"/>
              <a:buFont typeface="Wingdings"/>
              <a:buChar char=""/>
              <a:tabLst>
                <a:tab pos="332105" algn="l"/>
                <a:tab pos="332740" algn="l"/>
              </a:tabLst>
            </a:pPr>
            <a:r>
              <a:rPr sz="2600" spc="-95" dirty="0">
                <a:latin typeface="Arial"/>
                <a:cs typeface="Arial"/>
              </a:rPr>
              <a:t>Higher-order </a:t>
            </a:r>
            <a:r>
              <a:rPr sz="2600" spc="-120" dirty="0">
                <a:latin typeface="Arial"/>
                <a:cs typeface="Arial"/>
              </a:rPr>
              <a:t>bits </a:t>
            </a:r>
            <a:r>
              <a:rPr sz="2600" spc="-155" dirty="0">
                <a:latin typeface="Arial"/>
                <a:cs typeface="Arial"/>
              </a:rPr>
              <a:t>contain  the </a:t>
            </a:r>
            <a:r>
              <a:rPr sz="2600" spc="-75" dirty="0">
                <a:latin typeface="Arial"/>
                <a:cs typeface="Arial"/>
              </a:rPr>
              <a:t>majority </a:t>
            </a:r>
            <a:r>
              <a:rPr sz="2600" dirty="0">
                <a:latin typeface="Arial"/>
                <a:cs typeface="Arial"/>
              </a:rPr>
              <a:t>of </a:t>
            </a:r>
            <a:r>
              <a:rPr sz="2600" spc="-155" dirty="0">
                <a:latin typeface="Arial"/>
                <a:cs typeface="Arial"/>
              </a:rPr>
              <a:t>the  </a:t>
            </a:r>
            <a:r>
              <a:rPr sz="2600" spc="-120" dirty="0">
                <a:latin typeface="Arial"/>
                <a:cs typeface="Arial"/>
              </a:rPr>
              <a:t>visually </a:t>
            </a:r>
            <a:r>
              <a:rPr sz="2600" spc="-114" dirty="0">
                <a:latin typeface="Arial"/>
                <a:cs typeface="Arial"/>
              </a:rPr>
              <a:t>significant</a:t>
            </a:r>
            <a:r>
              <a:rPr sz="2600" spc="40" dirty="0">
                <a:latin typeface="Arial"/>
                <a:cs typeface="Arial"/>
              </a:rPr>
              <a:t> </a:t>
            </a:r>
            <a:r>
              <a:rPr sz="2600" spc="-15" dirty="0">
                <a:latin typeface="Arial"/>
                <a:cs typeface="Arial"/>
              </a:rPr>
              <a:t>data</a:t>
            </a:r>
            <a:endParaRPr sz="2600">
              <a:latin typeface="Arial"/>
              <a:cs typeface="Arial"/>
            </a:endParaRPr>
          </a:p>
          <a:p>
            <a:pPr marL="332740" marR="5080" indent="-320040">
              <a:lnSpc>
                <a:spcPct val="80000"/>
              </a:lnSpc>
              <a:spcBef>
                <a:spcPts val="1195"/>
              </a:spcBef>
              <a:buClr>
                <a:srgbClr val="DD8046"/>
              </a:buClr>
              <a:buSzPct val="59615"/>
              <a:buFont typeface="Wingdings"/>
              <a:buChar char=""/>
              <a:tabLst>
                <a:tab pos="332105" algn="l"/>
                <a:tab pos="332740" algn="l"/>
              </a:tabLst>
            </a:pPr>
            <a:r>
              <a:rPr sz="2600" spc="-175" dirty="0">
                <a:latin typeface="Arial"/>
                <a:cs typeface="Arial"/>
              </a:rPr>
              <a:t>Useful </a:t>
            </a:r>
            <a:r>
              <a:rPr sz="2600" spc="-20" dirty="0">
                <a:latin typeface="Arial"/>
                <a:cs typeface="Arial"/>
              </a:rPr>
              <a:t>for </a:t>
            </a:r>
            <a:r>
              <a:rPr sz="2600" spc="-90" dirty="0">
                <a:latin typeface="Arial"/>
                <a:cs typeface="Arial"/>
              </a:rPr>
              <a:t>analyzing </a:t>
            </a:r>
            <a:r>
              <a:rPr sz="2600" spc="-160" dirty="0">
                <a:latin typeface="Arial"/>
                <a:cs typeface="Arial"/>
              </a:rPr>
              <a:t>the  </a:t>
            </a:r>
            <a:r>
              <a:rPr sz="2600" spc="-70" dirty="0">
                <a:latin typeface="Arial"/>
                <a:cs typeface="Arial"/>
              </a:rPr>
              <a:t>relative </a:t>
            </a:r>
            <a:r>
              <a:rPr sz="2600" spc="-135" dirty="0">
                <a:latin typeface="Arial"/>
                <a:cs typeface="Arial"/>
              </a:rPr>
              <a:t>importance  </a:t>
            </a:r>
            <a:r>
              <a:rPr sz="2600" spc="-45" dirty="0">
                <a:latin typeface="Arial"/>
                <a:cs typeface="Arial"/>
              </a:rPr>
              <a:t>played </a:t>
            </a:r>
            <a:r>
              <a:rPr sz="2600" spc="-70" dirty="0">
                <a:latin typeface="Arial"/>
                <a:cs typeface="Arial"/>
              </a:rPr>
              <a:t>by </a:t>
            </a:r>
            <a:r>
              <a:rPr sz="2600" spc="-165" dirty="0">
                <a:latin typeface="Arial"/>
                <a:cs typeface="Arial"/>
              </a:rPr>
              <a:t>each </a:t>
            </a:r>
            <a:r>
              <a:rPr sz="2600" spc="-15" dirty="0">
                <a:latin typeface="Arial"/>
                <a:cs typeface="Arial"/>
              </a:rPr>
              <a:t>bit </a:t>
            </a:r>
            <a:r>
              <a:rPr sz="2600" dirty="0">
                <a:latin typeface="Arial"/>
                <a:cs typeface="Arial"/>
              </a:rPr>
              <a:t>of </a:t>
            </a:r>
            <a:r>
              <a:rPr sz="2600" spc="-155" dirty="0">
                <a:latin typeface="Arial"/>
                <a:cs typeface="Arial"/>
              </a:rPr>
              <a:t>the  </a:t>
            </a:r>
            <a:r>
              <a:rPr sz="2600" spc="-130" dirty="0">
                <a:latin typeface="Arial"/>
                <a:cs typeface="Arial"/>
              </a:rPr>
              <a:t>image</a:t>
            </a:r>
            <a:endParaRPr sz="26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61033" y="2996523"/>
            <a:ext cx="3541599" cy="20749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432430" y="2548254"/>
            <a:ext cx="1842770" cy="50800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 marR="5080" indent="345440">
              <a:lnSpc>
                <a:spcPts val="1880"/>
              </a:lnSpc>
              <a:spcBef>
                <a:spcPts val="190"/>
              </a:spcBef>
            </a:pPr>
            <a:r>
              <a:rPr sz="1600" b="1" spc="-10" dirty="0">
                <a:latin typeface="Tahoma"/>
                <a:cs typeface="Tahoma"/>
              </a:rPr>
              <a:t>Bit-plane </a:t>
            </a:r>
            <a:r>
              <a:rPr sz="1600" b="1" spc="-5" dirty="0">
                <a:latin typeface="Tahoma"/>
                <a:cs typeface="Tahoma"/>
              </a:rPr>
              <a:t>7  </a:t>
            </a:r>
            <a:r>
              <a:rPr sz="1600" b="1" spc="-10" dirty="0">
                <a:latin typeface="Tahoma"/>
                <a:cs typeface="Tahoma"/>
              </a:rPr>
              <a:t>(most</a:t>
            </a:r>
            <a:r>
              <a:rPr sz="1600" b="1" spc="-40" dirty="0">
                <a:latin typeface="Tahoma"/>
                <a:cs typeface="Tahoma"/>
              </a:rPr>
              <a:t> </a:t>
            </a:r>
            <a:r>
              <a:rPr sz="1600" b="1" spc="-5" dirty="0">
                <a:latin typeface="Tahoma"/>
                <a:cs typeface="Tahoma"/>
              </a:rPr>
              <a:t>significant)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432430" y="4834890"/>
            <a:ext cx="1828800" cy="50800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 marR="5080" indent="337820">
              <a:lnSpc>
                <a:spcPts val="1880"/>
              </a:lnSpc>
              <a:spcBef>
                <a:spcPts val="190"/>
              </a:spcBef>
            </a:pPr>
            <a:r>
              <a:rPr sz="1600" b="1" spc="-10" dirty="0">
                <a:latin typeface="Tahoma"/>
                <a:cs typeface="Tahoma"/>
              </a:rPr>
              <a:t>Bit-plane </a:t>
            </a:r>
            <a:r>
              <a:rPr sz="1600" b="1" spc="-5" dirty="0">
                <a:latin typeface="Tahoma"/>
                <a:cs typeface="Tahoma"/>
              </a:rPr>
              <a:t>0  (least</a:t>
            </a:r>
            <a:r>
              <a:rPr sz="1600" b="1" spc="-40" dirty="0">
                <a:latin typeface="Tahoma"/>
                <a:cs typeface="Tahoma"/>
              </a:rPr>
              <a:t> </a:t>
            </a:r>
            <a:r>
              <a:rPr sz="1600" b="1" spc="-5" dirty="0">
                <a:latin typeface="Tahoma"/>
                <a:cs typeface="Tahoma"/>
              </a:rPr>
              <a:t>significant)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31749" y="2619882"/>
            <a:ext cx="149606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10" dirty="0">
                <a:latin typeface="Tahoma"/>
                <a:cs typeface="Tahoma"/>
              </a:rPr>
              <a:t>One </a:t>
            </a:r>
            <a:r>
              <a:rPr sz="1600" b="1" spc="-5" dirty="0">
                <a:latin typeface="Tahoma"/>
                <a:cs typeface="Tahoma"/>
              </a:rPr>
              <a:t>8-bit byte</a:t>
            </a:r>
            <a:endParaRPr sz="1600">
              <a:latin typeface="Tahoma"/>
              <a:cs typeface="Tahoma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113" y="1664600"/>
            <a:ext cx="8815387" cy="53625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7940"/>
            <a:ext cx="9144000" cy="6733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2935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4800"/>
            <a:ext cx="9067800" cy="632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4702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91387" y="344170"/>
            <a:ext cx="504825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200" dirty="0">
                <a:solidFill>
                  <a:srgbClr val="003399"/>
                </a:solidFill>
                <a:latin typeface="Trebuchet MS"/>
                <a:cs typeface="Trebuchet MS"/>
              </a:rPr>
              <a:t>Histogram</a:t>
            </a:r>
            <a:r>
              <a:rPr sz="4400" spc="-254" dirty="0">
                <a:solidFill>
                  <a:srgbClr val="003399"/>
                </a:solidFill>
                <a:latin typeface="Trebuchet MS"/>
                <a:cs typeface="Trebuchet MS"/>
              </a:rPr>
              <a:t> </a:t>
            </a:r>
            <a:r>
              <a:rPr sz="4400" spc="-215" dirty="0">
                <a:solidFill>
                  <a:srgbClr val="003399"/>
                </a:solidFill>
                <a:latin typeface="Trebuchet MS"/>
                <a:cs typeface="Trebuchet MS"/>
              </a:rPr>
              <a:t>Processing</a:t>
            </a:r>
            <a:endParaRPr sz="4400">
              <a:latin typeface="Trebuchet MS"/>
              <a:cs typeface="Trebuchet MS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3381755" y="3521964"/>
            <a:ext cx="2544445" cy="1119505"/>
            <a:chOff x="3381755" y="3521964"/>
            <a:chExt cx="2544445" cy="1119505"/>
          </a:xfrm>
        </p:grpSpPr>
        <p:sp>
          <p:nvSpPr>
            <p:cNvPr id="4" name="object 4"/>
            <p:cNvSpPr/>
            <p:nvPr/>
          </p:nvSpPr>
          <p:spPr>
            <a:xfrm>
              <a:off x="3381755" y="3521964"/>
              <a:ext cx="1113281" cy="111937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832859" y="3521964"/>
              <a:ext cx="860298" cy="111937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133087" y="3861816"/>
              <a:ext cx="627126" cy="76276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200144" y="3521964"/>
              <a:ext cx="1376934" cy="111937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914900" y="3521964"/>
              <a:ext cx="944118" cy="1119378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298948" y="3861816"/>
              <a:ext cx="627126" cy="76276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665987" y="1570685"/>
            <a:ext cx="8044180" cy="4846955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358140" marR="136525" indent="-320675">
              <a:lnSpc>
                <a:spcPct val="90000"/>
              </a:lnSpc>
              <a:spcBef>
                <a:spcPts val="434"/>
              </a:spcBef>
              <a:buClr>
                <a:srgbClr val="DD8046"/>
              </a:buClr>
              <a:buSzPct val="58928"/>
              <a:buFont typeface="Wingdings"/>
              <a:buChar char=""/>
              <a:tabLst>
                <a:tab pos="358140" algn="l"/>
                <a:tab pos="358775" algn="l"/>
              </a:tabLst>
            </a:pPr>
            <a:r>
              <a:rPr sz="2800" spc="-170" dirty="0">
                <a:latin typeface="Arial"/>
                <a:cs typeface="Arial"/>
              </a:rPr>
              <a:t>Histogram </a:t>
            </a:r>
            <a:r>
              <a:rPr sz="2800" spc="-245" dirty="0">
                <a:latin typeface="Arial"/>
                <a:cs typeface="Arial"/>
              </a:rPr>
              <a:t>is </a:t>
            </a:r>
            <a:r>
              <a:rPr sz="2800" spc="-15" dirty="0">
                <a:latin typeface="Arial"/>
                <a:cs typeface="Arial"/>
              </a:rPr>
              <a:t>a </a:t>
            </a:r>
            <a:r>
              <a:rPr sz="2800" spc="-145" dirty="0">
                <a:latin typeface="Arial"/>
                <a:cs typeface="Arial"/>
              </a:rPr>
              <a:t>discrete </a:t>
            </a:r>
            <a:r>
              <a:rPr sz="2800" spc="-170" dirty="0">
                <a:latin typeface="Arial"/>
                <a:cs typeface="Arial"/>
              </a:rPr>
              <a:t>function </a:t>
            </a:r>
            <a:r>
              <a:rPr sz="2800" spc="-110" dirty="0">
                <a:latin typeface="Arial"/>
                <a:cs typeface="Arial"/>
              </a:rPr>
              <a:t>formed </a:t>
            </a:r>
            <a:r>
              <a:rPr sz="2800" spc="-80" dirty="0">
                <a:latin typeface="Arial"/>
                <a:cs typeface="Arial"/>
              </a:rPr>
              <a:t>by </a:t>
            </a:r>
            <a:r>
              <a:rPr sz="2800" spc="-190" dirty="0">
                <a:latin typeface="Arial"/>
                <a:cs typeface="Arial"/>
              </a:rPr>
              <a:t>counting  </a:t>
            </a:r>
            <a:r>
              <a:rPr sz="2800" spc="-175" dirty="0">
                <a:latin typeface="Arial"/>
                <a:cs typeface="Arial"/>
              </a:rPr>
              <a:t>the </a:t>
            </a:r>
            <a:r>
              <a:rPr sz="2800" spc="-220" dirty="0">
                <a:latin typeface="Arial"/>
                <a:cs typeface="Arial"/>
              </a:rPr>
              <a:t>number </a:t>
            </a:r>
            <a:r>
              <a:rPr sz="2800" dirty="0">
                <a:latin typeface="Arial"/>
                <a:cs typeface="Arial"/>
              </a:rPr>
              <a:t>of </a:t>
            </a:r>
            <a:r>
              <a:rPr sz="2800" spc="-120" dirty="0">
                <a:latin typeface="Arial"/>
                <a:cs typeface="Arial"/>
              </a:rPr>
              <a:t>pixels </a:t>
            </a:r>
            <a:r>
              <a:rPr sz="2800" spc="-100" dirty="0">
                <a:latin typeface="Arial"/>
                <a:cs typeface="Arial"/>
              </a:rPr>
              <a:t>that </a:t>
            </a:r>
            <a:r>
              <a:rPr sz="2800" spc="-190" dirty="0">
                <a:latin typeface="Arial"/>
                <a:cs typeface="Arial"/>
              </a:rPr>
              <a:t>have </a:t>
            </a:r>
            <a:r>
              <a:rPr sz="2800" spc="-15" dirty="0">
                <a:latin typeface="Arial"/>
                <a:cs typeface="Arial"/>
              </a:rPr>
              <a:t>a </a:t>
            </a:r>
            <a:r>
              <a:rPr sz="2800" spc="-114" dirty="0">
                <a:latin typeface="Arial"/>
                <a:cs typeface="Arial"/>
              </a:rPr>
              <a:t>certain </a:t>
            </a:r>
            <a:r>
              <a:rPr sz="2800" spc="-30" dirty="0">
                <a:latin typeface="Arial"/>
                <a:cs typeface="Arial"/>
              </a:rPr>
              <a:t>gray </a:t>
            </a:r>
            <a:r>
              <a:rPr sz="2800" spc="-120" dirty="0">
                <a:latin typeface="Arial"/>
                <a:cs typeface="Arial"/>
              </a:rPr>
              <a:t>level </a:t>
            </a:r>
            <a:r>
              <a:rPr sz="2800" spc="-180" dirty="0">
                <a:latin typeface="Arial"/>
                <a:cs typeface="Arial"/>
              </a:rPr>
              <a:t>in  </a:t>
            </a:r>
            <a:r>
              <a:rPr sz="2800" spc="-175" dirty="0">
                <a:latin typeface="Arial"/>
                <a:cs typeface="Arial"/>
              </a:rPr>
              <a:t>the </a:t>
            </a:r>
            <a:r>
              <a:rPr sz="2800" spc="-150" dirty="0">
                <a:latin typeface="Arial"/>
                <a:cs typeface="Arial"/>
              </a:rPr>
              <a:t>image</a:t>
            </a:r>
            <a:r>
              <a:rPr sz="2800" spc="175" dirty="0">
                <a:latin typeface="Arial"/>
                <a:cs typeface="Arial"/>
              </a:rPr>
              <a:t> </a:t>
            </a:r>
            <a:r>
              <a:rPr sz="2800" spc="-165" dirty="0">
                <a:latin typeface="Arial"/>
                <a:cs typeface="Arial"/>
              </a:rPr>
              <a:t>.</a:t>
            </a:r>
            <a:endParaRPr sz="2800">
              <a:latin typeface="Arial"/>
              <a:cs typeface="Arial"/>
            </a:endParaRPr>
          </a:p>
          <a:p>
            <a:pPr marL="358140" marR="373380" indent="-320675">
              <a:lnSpc>
                <a:spcPts val="3030"/>
              </a:lnSpc>
              <a:spcBef>
                <a:spcPts val="735"/>
              </a:spcBef>
              <a:buClr>
                <a:srgbClr val="DD8046"/>
              </a:buClr>
              <a:buSzPct val="58928"/>
              <a:buFont typeface="Wingdings"/>
              <a:buChar char=""/>
              <a:tabLst>
                <a:tab pos="358140" algn="l"/>
                <a:tab pos="358775" algn="l"/>
              </a:tabLst>
            </a:pPr>
            <a:r>
              <a:rPr sz="2800" spc="-170" dirty="0">
                <a:latin typeface="Arial"/>
                <a:cs typeface="Arial"/>
              </a:rPr>
              <a:t>Histogram </a:t>
            </a:r>
            <a:r>
              <a:rPr sz="2800" dirty="0">
                <a:latin typeface="Arial"/>
                <a:cs typeface="Arial"/>
              </a:rPr>
              <a:t>of </a:t>
            </a:r>
            <a:r>
              <a:rPr sz="2800" spc="-15" dirty="0">
                <a:latin typeface="Arial"/>
                <a:cs typeface="Arial"/>
              </a:rPr>
              <a:t>a digital </a:t>
            </a:r>
            <a:r>
              <a:rPr sz="2800" spc="-150" dirty="0">
                <a:latin typeface="Arial"/>
                <a:cs typeface="Arial"/>
              </a:rPr>
              <a:t>image </a:t>
            </a:r>
            <a:r>
              <a:rPr sz="2800" spc="-135" dirty="0">
                <a:latin typeface="Arial"/>
                <a:cs typeface="Arial"/>
              </a:rPr>
              <a:t>with </a:t>
            </a:r>
            <a:r>
              <a:rPr sz="2800" spc="-30" dirty="0">
                <a:latin typeface="Arial"/>
                <a:cs typeface="Arial"/>
              </a:rPr>
              <a:t>gray </a:t>
            </a:r>
            <a:r>
              <a:rPr sz="2800" spc="-175" dirty="0">
                <a:latin typeface="Arial"/>
                <a:cs typeface="Arial"/>
              </a:rPr>
              <a:t>levels in the  </a:t>
            </a:r>
            <a:r>
              <a:rPr sz="2800" spc="-120" dirty="0">
                <a:latin typeface="Arial"/>
                <a:cs typeface="Arial"/>
              </a:rPr>
              <a:t>range </a:t>
            </a:r>
            <a:r>
              <a:rPr sz="2800" spc="-105" dirty="0">
                <a:latin typeface="Arial"/>
                <a:cs typeface="Arial"/>
              </a:rPr>
              <a:t>[0,L-1] </a:t>
            </a:r>
            <a:r>
              <a:rPr sz="2800" spc="-245" dirty="0">
                <a:latin typeface="Arial"/>
                <a:cs typeface="Arial"/>
              </a:rPr>
              <a:t>is </a:t>
            </a:r>
            <a:r>
              <a:rPr sz="2800" spc="-15" dirty="0">
                <a:latin typeface="Arial"/>
                <a:cs typeface="Arial"/>
              </a:rPr>
              <a:t>a </a:t>
            </a:r>
            <a:r>
              <a:rPr sz="2800" spc="-145" dirty="0">
                <a:latin typeface="Arial"/>
                <a:cs typeface="Arial"/>
              </a:rPr>
              <a:t>discrete</a:t>
            </a:r>
            <a:r>
              <a:rPr sz="2800" spc="-35" dirty="0">
                <a:latin typeface="Arial"/>
                <a:cs typeface="Arial"/>
              </a:rPr>
              <a:t> </a:t>
            </a:r>
            <a:r>
              <a:rPr sz="2800" spc="-170" dirty="0">
                <a:latin typeface="Arial"/>
                <a:cs typeface="Arial"/>
              </a:rPr>
              <a:t>function</a:t>
            </a:r>
            <a:endParaRPr sz="2800">
              <a:latin typeface="Arial"/>
              <a:cs typeface="Arial"/>
            </a:endParaRPr>
          </a:p>
          <a:p>
            <a:pPr marL="635" algn="ctr">
              <a:lnSpc>
                <a:spcPct val="100000"/>
              </a:lnSpc>
              <a:spcBef>
                <a:spcPts val="200"/>
              </a:spcBef>
            </a:pPr>
            <a:r>
              <a:rPr sz="4000" b="1" i="1" spc="-5" dirty="0">
                <a:solidFill>
                  <a:srgbClr val="C00000"/>
                </a:solidFill>
                <a:latin typeface="Times New Roman"/>
                <a:cs typeface="Times New Roman"/>
              </a:rPr>
              <a:t>h(r</a:t>
            </a:r>
            <a:r>
              <a:rPr sz="3975" b="1" i="1" spc="-7" baseline="-20964" dirty="0">
                <a:solidFill>
                  <a:srgbClr val="C00000"/>
                </a:solidFill>
                <a:latin typeface="Times New Roman"/>
                <a:cs typeface="Times New Roman"/>
              </a:rPr>
              <a:t>k</a:t>
            </a:r>
            <a:r>
              <a:rPr sz="4000" b="1" i="1" spc="-5" dirty="0">
                <a:solidFill>
                  <a:srgbClr val="C00000"/>
                </a:solidFill>
                <a:latin typeface="Times New Roman"/>
                <a:cs typeface="Times New Roman"/>
              </a:rPr>
              <a:t>) =</a:t>
            </a:r>
            <a:r>
              <a:rPr sz="4000" b="1" i="1" spc="10" dirty="0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r>
              <a:rPr sz="4000" b="1" i="1" dirty="0">
                <a:solidFill>
                  <a:srgbClr val="C00000"/>
                </a:solidFill>
                <a:latin typeface="Times New Roman"/>
                <a:cs typeface="Times New Roman"/>
              </a:rPr>
              <a:t>n</a:t>
            </a:r>
            <a:r>
              <a:rPr sz="3975" b="1" i="1" baseline="-20964" dirty="0">
                <a:solidFill>
                  <a:srgbClr val="C00000"/>
                </a:solidFill>
                <a:latin typeface="Times New Roman"/>
                <a:cs typeface="Times New Roman"/>
              </a:rPr>
              <a:t>k</a:t>
            </a:r>
            <a:endParaRPr sz="3975" baseline="-20964">
              <a:latin typeface="Times New Roman"/>
              <a:cs typeface="Times New Roman"/>
            </a:endParaRPr>
          </a:p>
          <a:p>
            <a:pPr marL="358140" indent="-320675">
              <a:lnSpc>
                <a:spcPct val="100000"/>
              </a:lnSpc>
              <a:spcBef>
                <a:spcPts val="340"/>
              </a:spcBef>
              <a:buClr>
                <a:srgbClr val="DD8046"/>
              </a:buClr>
              <a:buSzPct val="58928"/>
              <a:buFont typeface="Wingdings"/>
              <a:buChar char=""/>
              <a:tabLst>
                <a:tab pos="358140" algn="l"/>
                <a:tab pos="358775" algn="l"/>
              </a:tabLst>
            </a:pPr>
            <a:r>
              <a:rPr sz="2800" spc="-100" dirty="0">
                <a:latin typeface="Arial"/>
                <a:cs typeface="Arial"/>
              </a:rPr>
              <a:t>Where</a:t>
            </a:r>
            <a:endParaRPr sz="2800">
              <a:latin typeface="Arial"/>
              <a:cs typeface="Arial"/>
            </a:endParaRPr>
          </a:p>
          <a:p>
            <a:pPr marL="678180" lvl="1" indent="-274955">
              <a:lnSpc>
                <a:spcPct val="100000"/>
              </a:lnSpc>
              <a:spcBef>
                <a:spcPts val="309"/>
              </a:spcBef>
              <a:buClr>
                <a:srgbClr val="93B6D2"/>
              </a:buClr>
              <a:buSzPct val="69230"/>
              <a:buFont typeface="Arial"/>
              <a:buChar char=""/>
              <a:tabLst>
                <a:tab pos="678815" algn="l"/>
              </a:tabLst>
            </a:pPr>
            <a:r>
              <a:rPr sz="2600" b="1" i="1" spc="5" dirty="0">
                <a:solidFill>
                  <a:srgbClr val="C00000"/>
                </a:solidFill>
                <a:latin typeface="Times New Roman"/>
                <a:cs typeface="Times New Roman"/>
              </a:rPr>
              <a:t>r</a:t>
            </a:r>
            <a:r>
              <a:rPr sz="2550" b="1" i="1" spc="7" baseline="-21241" dirty="0">
                <a:solidFill>
                  <a:srgbClr val="C00000"/>
                </a:solidFill>
                <a:latin typeface="Times New Roman"/>
                <a:cs typeface="Times New Roman"/>
              </a:rPr>
              <a:t>k </a:t>
            </a:r>
            <a:r>
              <a:rPr sz="2600" b="1" spc="-280" dirty="0">
                <a:solidFill>
                  <a:srgbClr val="C00000"/>
                </a:solidFill>
                <a:latin typeface="Trebuchet MS"/>
                <a:cs typeface="Trebuchet MS"/>
              </a:rPr>
              <a:t>: </a:t>
            </a:r>
            <a:r>
              <a:rPr sz="2600" spc="-160" dirty="0">
                <a:latin typeface="Arial"/>
                <a:cs typeface="Arial"/>
              </a:rPr>
              <a:t>the </a:t>
            </a:r>
            <a:r>
              <a:rPr sz="2600" spc="-125" dirty="0">
                <a:latin typeface="Arial"/>
                <a:cs typeface="Arial"/>
              </a:rPr>
              <a:t>k</a:t>
            </a:r>
            <a:r>
              <a:rPr sz="2550" spc="-187" baseline="26143" dirty="0">
                <a:latin typeface="Arial"/>
                <a:cs typeface="Arial"/>
              </a:rPr>
              <a:t>th </a:t>
            </a:r>
            <a:r>
              <a:rPr sz="2600" spc="-25" dirty="0">
                <a:latin typeface="Arial"/>
                <a:cs typeface="Arial"/>
              </a:rPr>
              <a:t>gray</a:t>
            </a:r>
            <a:r>
              <a:rPr sz="2600" spc="-360" dirty="0">
                <a:latin typeface="Arial"/>
                <a:cs typeface="Arial"/>
              </a:rPr>
              <a:t> </a:t>
            </a:r>
            <a:r>
              <a:rPr sz="2600" spc="-105" dirty="0">
                <a:latin typeface="Arial"/>
                <a:cs typeface="Arial"/>
              </a:rPr>
              <a:t>level</a:t>
            </a:r>
            <a:endParaRPr sz="2600">
              <a:latin typeface="Arial"/>
              <a:cs typeface="Arial"/>
            </a:endParaRPr>
          </a:p>
          <a:p>
            <a:pPr marL="678180" marR="30480" lvl="1" indent="-274320">
              <a:lnSpc>
                <a:spcPts val="2800"/>
              </a:lnSpc>
              <a:spcBef>
                <a:spcPts val="645"/>
              </a:spcBef>
              <a:buClr>
                <a:srgbClr val="93B6D2"/>
              </a:buClr>
              <a:buSzPct val="69230"/>
              <a:buFont typeface="Arial"/>
              <a:buChar char=""/>
              <a:tabLst>
                <a:tab pos="678815" algn="l"/>
              </a:tabLst>
            </a:pPr>
            <a:r>
              <a:rPr sz="2600" b="1" i="1" spc="5" dirty="0">
                <a:solidFill>
                  <a:srgbClr val="C00000"/>
                </a:solidFill>
                <a:latin typeface="Times New Roman"/>
                <a:cs typeface="Times New Roman"/>
              </a:rPr>
              <a:t>n</a:t>
            </a:r>
            <a:r>
              <a:rPr sz="2550" b="1" i="1" spc="7" baseline="-21241" dirty="0">
                <a:solidFill>
                  <a:srgbClr val="C00000"/>
                </a:solidFill>
                <a:latin typeface="Times New Roman"/>
                <a:cs typeface="Times New Roman"/>
              </a:rPr>
              <a:t>k </a:t>
            </a:r>
            <a:r>
              <a:rPr sz="2600" b="1" spc="-280" dirty="0">
                <a:solidFill>
                  <a:srgbClr val="C00000"/>
                </a:solidFill>
                <a:latin typeface="Trebuchet MS"/>
                <a:cs typeface="Trebuchet MS"/>
              </a:rPr>
              <a:t>: </a:t>
            </a:r>
            <a:r>
              <a:rPr sz="2600" spc="-160" dirty="0">
                <a:latin typeface="Arial"/>
                <a:cs typeface="Arial"/>
              </a:rPr>
              <a:t>the </a:t>
            </a:r>
            <a:r>
              <a:rPr sz="2600" spc="-200" dirty="0">
                <a:latin typeface="Arial"/>
                <a:cs typeface="Arial"/>
              </a:rPr>
              <a:t>number </a:t>
            </a:r>
            <a:r>
              <a:rPr sz="2600" dirty="0">
                <a:latin typeface="Arial"/>
                <a:cs typeface="Arial"/>
              </a:rPr>
              <a:t>of </a:t>
            </a:r>
            <a:r>
              <a:rPr sz="2600" spc="-105" dirty="0">
                <a:latin typeface="Arial"/>
                <a:cs typeface="Arial"/>
              </a:rPr>
              <a:t>pixels </a:t>
            </a:r>
            <a:r>
              <a:rPr sz="2600" spc="-160" dirty="0">
                <a:latin typeface="Arial"/>
                <a:cs typeface="Arial"/>
              </a:rPr>
              <a:t>in the </a:t>
            </a:r>
            <a:r>
              <a:rPr sz="2600" spc="-130" dirty="0">
                <a:latin typeface="Arial"/>
                <a:cs typeface="Arial"/>
              </a:rPr>
              <a:t>image </a:t>
            </a:r>
            <a:r>
              <a:rPr sz="2600" spc="-135" dirty="0">
                <a:latin typeface="Arial"/>
                <a:cs typeface="Arial"/>
              </a:rPr>
              <a:t>having </a:t>
            </a:r>
            <a:r>
              <a:rPr sz="2600" spc="-25" dirty="0">
                <a:latin typeface="Arial"/>
                <a:cs typeface="Arial"/>
              </a:rPr>
              <a:t>gray </a:t>
            </a:r>
            <a:r>
              <a:rPr sz="2600" spc="-210" dirty="0">
                <a:latin typeface="Arial"/>
                <a:cs typeface="Arial"/>
              </a:rPr>
              <a:t>level  </a:t>
            </a:r>
            <a:r>
              <a:rPr sz="2600" spc="-25" dirty="0">
                <a:latin typeface="Arial"/>
                <a:cs typeface="Arial"/>
              </a:rPr>
              <a:t>r</a:t>
            </a:r>
            <a:r>
              <a:rPr sz="2550" spc="-37" baseline="-21241" dirty="0">
                <a:latin typeface="Arial"/>
                <a:cs typeface="Arial"/>
              </a:rPr>
              <a:t>k</a:t>
            </a:r>
            <a:endParaRPr sz="2550" baseline="-21241">
              <a:latin typeface="Arial"/>
              <a:cs typeface="Arial"/>
            </a:endParaRPr>
          </a:p>
          <a:p>
            <a:pPr marL="678180" lvl="1" indent="-274955">
              <a:lnSpc>
                <a:spcPct val="100000"/>
              </a:lnSpc>
              <a:spcBef>
                <a:spcPts val="260"/>
              </a:spcBef>
              <a:buClr>
                <a:srgbClr val="93B6D2"/>
              </a:buClr>
              <a:buSzPct val="69230"/>
              <a:buFont typeface="Arial"/>
              <a:buChar char=""/>
              <a:tabLst>
                <a:tab pos="678815" algn="l"/>
              </a:tabLst>
            </a:pPr>
            <a:r>
              <a:rPr sz="2600" b="1" i="1" dirty="0">
                <a:solidFill>
                  <a:srgbClr val="C00000"/>
                </a:solidFill>
                <a:latin typeface="Times New Roman"/>
                <a:cs typeface="Times New Roman"/>
              </a:rPr>
              <a:t>h(r</a:t>
            </a:r>
            <a:r>
              <a:rPr sz="2550" b="1" i="1" baseline="-21241" dirty="0">
                <a:solidFill>
                  <a:srgbClr val="C00000"/>
                </a:solidFill>
                <a:latin typeface="Times New Roman"/>
                <a:cs typeface="Times New Roman"/>
              </a:rPr>
              <a:t>k</a:t>
            </a:r>
            <a:r>
              <a:rPr sz="2600" b="1" i="1" dirty="0">
                <a:solidFill>
                  <a:srgbClr val="C00000"/>
                </a:solidFill>
                <a:latin typeface="Times New Roman"/>
                <a:cs typeface="Times New Roman"/>
              </a:rPr>
              <a:t>) </a:t>
            </a:r>
            <a:r>
              <a:rPr sz="2600" spc="-155" dirty="0">
                <a:solidFill>
                  <a:srgbClr val="C00000"/>
                </a:solidFill>
                <a:latin typeface="Arial"/>
                <a:cs typeface="Arial"/>
              </a:rPr>
              <a:t>: </a:t>
            </a:r>
            <a:r>
              <a:rPr sz="2600" spc="-155" dirty="0">
                <a:latin typeface="Arial"/>
                <a:cs typeface="Arial"/>
              </a:rPr>
              <a:t>histogram </a:t>
            </a:r>
            <a:r>
              <a:rPr sz="2600" dirty="0">
                <a:latin typeface="Arial"/>
                <a:cs typeface="Arial"/>
              </a:rPr>
              <a:t>of </a:t>
            </a:r>
            <a:r>
              <a:rPr sz="2600" spc="-10" dirty="0">
                <a:latin typeface="Arial"/>
                <a:cs typeface="Arial"/>
              </a:rPr>
              <a:t>a digital </a:t>
            </a:r>
            <a:r>
              <a:rPr sz="2600" spc="-130" dirty="0">
                <a:latin typeface="Arial"/>
                <a:cs typeface="Arial"/>
              </a:rPr>
              <a:t>image </a:t>
            </a:r>
            <a:r>
              <a:rPr sz="2600" spc="-120" dirty="0">
                <a:latin typeface="Arial"/>
                <a:cs typeface="Arial"/>
              </a:rPr>
              <a:t>with </a:t>
            </a:r>
            <a:r>
              <a:rPr sz="2600" spc="-25" dirty="0">
                <a:latin typeface="Arial"/>
                <a:cs typeface="Arial"/>
              </a:rPr>
              <a:t>gray </a:t>
            </a:r>
            <a:r>
              <a:rPr sz="2600" spc="-160" dirty="0">
                <a:latin typeface="Arial"/>
                <a:cs typeface="Arial"/>
              </a:rPr>
              <a:t>levels</a:t>
            </a:r>
            <a:r>
              <a:rPr sz="2600" spc="-15" dirty="0">
                <a:latin typeface="Arial"/>
                <a:cs typeface="Arial"/>
              </a:rPr>
              <a:t> </a:t>
            </a:r>
            <a:r>
              <a:rPr sz="2600" b="1" i="1" spc="5" dirty="0">
                <a:latin typeface="Times New Roman"/>
                <a:cs typeface="Times New Roman"/>
              </a:rPr>
              <a:t>r</a:t>
            </a:r>
            <a:r>
              <a:rPr sz="2550" b="1" i="1" spc="7" baseline="-21241" dirty="0">
                <a:latin typeface="Times New Roman"/>
                <a:cs typeface="Times New Roman"/>
              </a:rPr>
              <a:t>k</a:t>
            </a:r>
            <a:endParaRPr sz="2550" baseline="-21241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466470"/>
            <a:ext cx="7164070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-200" dirty="0">
                <a:solidFill>
                  <a:srgbClr val="003399"/>
                </a:solidFill>
                <a:latin typeface="Trebuchet MS"/>
                <a:cs typeface="Trebuchet MS"/>
              </a:rPr>
              <a:t>Histogram </a:t>
            </a:r>
            <a:r>
              <a:rPr sz="4400" spc="-240" dirty="0">
                <a:solidFill>
                  <a:srgbClr val="003399"/>
                </a:solidFill>
                <a:latin typeface="Trebuchet MS"/>
                <a:cs typeface="Trebuchet MS"/>
              </a:rPr>
              <a:t>Processing:</a:t>
            </a:r>
            <a:r>
              <a:rPr sz="4400" spc="-215" dirty="0">
                <a:solidFill>
                  <a:srgbClr val="003399"/>
                </a:solidFill>
                <a:latin typeface="Trebuchet MS"/>
                <a:cs typeface="Trebuchet MS"/>
              </a:rPr>
              <a:t> </a:t>
            </a:r>
            <a:r>
              <a:rPr sz="4000" spc="-215" dirty="0">
                <a:solidFill>
                  <a:srgbClr val="C00000"/>
                </a:solidFill>
                <a:latin typeface="Trebuchet MS"/>
                <a:cs typeface="Trebuchet MS"/>
              </a:rPr>
              <a:t>Example</a:t>
            </a:r>
            <a:endParaRPr sz="4000">
              <a:latin typeface="Trebuchet MS"/>
              <a:cs typeface="Trebuchet MS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747712" y="2271712"/>
          <a:ext cx="3124200" cy="2565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810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1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810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810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41350">
                <a:tc>
                  <a:txBody>
                    <a:bodyPr/>
                    <a:lstStyle/>
                    <a:p>
                      <a:pPr marR="283845" algn="r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sz="2800" dirty="0">
                          <a:latin typeface="Arial"/>
                          <a:cs typeface="Arial"/>
                        </a:rPr>
                        <a:t>2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T="9779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sz="2800" dirty="0">
                          <a:latin typeface="Arial"/>
                          <a:cs typeface="Arial"/>
                        </a:rPr>
                        <a:t>3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T="977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sz="2800" dirty="0">
                          <a:latin typeface="Arial"/>
                          <a:cs typeface="Arial"/>
                        </a:rPr>
                        <a:t>3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T="977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sz="2800" dirty="0">
                          <a:latin typeface="Arial"/>
                          <a:cs typeface="Arial"/>
                        </a:rPr>
                        <a:t>2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T="977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1350">
                <a:tc>
                  <a:txBody>
                    <a:bodyPr/>
                    <a:lstStyle/>
                    <a:p>
                      <a:pPr marR="283845" algn="r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2800" dirty="0">
                          <a:latin typeface="Arial"/>
                          <a:cs typeface="Arial"/>
                        </a:rPr>
                        <a:t>4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T="9842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2800" dirty="0">
                          <a:latin typeface="Arial"/>
                          <a:cs typeface="Arial"/>
                        </a:rPr>
                        <a:t>2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T="9842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2800" dirty="0">
                          <a:latin typeface="Arial"/>
                          <a:cs typeface="Arial"/>
                        </a:rPr>
                        <a:t>4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T="9842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2800" dirty="0">
                          <a:latin typeface="Arial"/>
                          <a:cs typeface="Arial"/>
                        </a:rPr>
                        <a:t>3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T="9842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1350">
                <a:tc>
                  <a:txBody>
                    <a:bodyPr/>
                    <a:lstStyle/>
                    <a:p>
                      <a:pPr marR="283210" algn="r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2800" dirty="0">
                          <a:latin typeface="Arial"/>
                          <a:cs typeface="Arial"/>
                        </a:rPr>
                        <a:t>3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T="9842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2800" dirty="0">
                          <a:latin typeface="Arial"/>
                          <a:cs typeface="Arial"/>
                        </a:rPr>
                        <a:t>2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T="9842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2800" dirty="0">
                          <a:latin typeface="Arial"/>
                          <a:cs typeface="Arial"/>
                        </a:rPr>
                        <a:t>3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T="9842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2800" dirty="0">
                          <a:latin typeface="Arial"/>
                          <a:cs typeface="Arial"/>
                        </a:rPr>
                        <a:t>5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T="9842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1350">
                <a:tc>
                  <a:txBody>
                    <a:bodyPr/>
                    <a:lstStyle/>
                    <a:p>
                      <a:pPr marR="283845" algn="r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2800" dirty="0">
                          <a:latin typeface="Arial"/>
                          <a:cs typeface="Arial"/>
                        </a:rPr>
                        <a:t>2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T="9842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2800" dirty="0">
                          <a:latin typeface="Arial"/>
                          <a:cs typeface="Arial"/>
                        </a:rPr>
                        <a:t>4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T="9842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2800" dirty="0">
                          <a:latin typeface="Arial"/>
                          <a:cs typeface="Arial"/>
                        </a:rPr>
                        <a:t>2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T="9842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2800" dirty="0">
                          <a:latin typeface="Arial"/>
                          <a:cs typeface="Arial"/>
                        </a:rPr>
                        <a:t>4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T="9842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864819" y="5032359"/>
            <a:ext cx="2479040" cy="10261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485775">
              <a:lnSpc>
                <a:spcPct val="136800"/>
              </a:lnSpc>
              <a:spcBef>
                <a:spcPts val="95"/>
              </a:spcBef>
            </a:pPr>
            <a:r>
              <a:rPr sz="2400" dirty="0">
                <a:latin typeface="Tahoma"/>
                <a:cs typeface="Tahoma"/>
              </a:rPr>
              <a:t>4x4 image  </a:t>
            </a:r>
            <a:r>
              <a:rPr sz="2400" spc="-15" dirty="0">
                <a:latin typeface="Tahoma"/>
                <a:cs typeface="Tahoma"/>
              </a:rPr>
              <a:t>Gray </a:t>
            </a:r>
            <a:r>
              <a:rPr sz="2400" spc="-5" dirty="0">
                <a:latin typeface="Tahoma"/>
                <a:cs typeface="Tahoma"/>
              </a:rPr>
              <a:t>scale </a:t>
            </a:r>
            <a:r>
              <a:rPr sz="2400" dirty="0">
                <a:latin typeface="Tahoma"/>
                <a:cs typeface="Tahoma"/>
              </a:rPr>
              <a:t>=</a:t>
            </a:r>
            <a:r>
              <a:rPr sz="2400" spc="-45" dirty="0">
                <a:latin typeface="Tahoma"/>
                <a:cs typeface="Tahoma"/>
              </a:rPr>
              <a:t> </a:t>
            </a:r>
            <a:r>
              <a:rPr sz="2400" dirty="0">
                <a:latin typeface="Tahoma"/>
                <a:cs typeface="Tahoma"/>
              </a:rPr>
              <a:t>[0,9]</a:t>
            </a:r>
            <a:endParaRPr sz="2400">
              <a:latin typeface="Tahoma"/>
              <a:cs typeface="Tahoma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4866132" y="1905000"/>
            <a:ext cx="3744595" cy="3522345"/>
            <a:chOff x="4866132" y="1905000"/>
            <a:chExt cx="3744595" cy="3522345"/>
          </a:xfrm>
        </p:grpSpPr>
        <p:sp>
          <p:nvSpPr>
            <p:cNvPr id="6" name="object 6"/>
            <p:cNvSpPr/>
            <p:nvPr/>
          </p:nvSpPr>
          <p:spPr>
            <a:xfrm>
              <a:off x="4939284" y="1904999"/>
              <a:ext cx="3671570" cy="3450590"/>
            </a:xfrm>
            <a:custGeom>
              <a:avLst/>
              <a:gdLst/>
              <a:ahLst/>
              <a:cxnLst/>
              <a:rect l="l" t="t" r="r" b="b"/>
              <a:pathLst>
                <a:path w="3671570" h="3450590">
                  <a:moveTo>
                    <a:pt x="3671316" y="3412236"/>
                  </a:moveTo>
                  <a:lnTo>
                    <a:pt x="3658616" y="3405886"/>
                  </a:lnTo>
                  <a:lnTo>
                    <a:pt x="3595116" y="3374136"/>
                  </a:lnTo>
                  <a:lnTo>
                    <a:pt x="3595116" y="3405886"/>
                  </a:lnTo>
                  <a:lnTo>
                    <a:pt x="44450" y="3405886"/>
                  </a:lnTo>
                  <a:lnTo>
                    <a:pt x="44450" y="76200"/>
                  </a:lnTo>
                  <a:lnTo>
                    <a:pt x="76200" y="76200"/>
                  </a:lnTo>
                  <a:lnTo>
                    <a:pt x="69850" y="63500"/>
                  </a:lnTo>
                  <a:lnTo>
                    <a:pt x="38100" y="0"/>
                  </a:lnTo>
                  <a:lnTo>
                    <a:pt x="0" y="76200"/>
                  </a:lnTo>
                  <a:lnTo>
                    <a:pt x="31750" y="76200"/>
                  </a:lnTo>
                  <a:lnTo>
                    <a:pt x="31750" y="3405886"/>
                  </a:lnTo>
                  <a:lnTo>
                    <a:pt x="13716" y="3405886"/>
                  </a:lnTo>
                  <a:lnTo>
                    <a:pt x="13716" y="3418586"/>
                  </a:lnTo>
                  <a:lnTo>
                    <a:pt x="31750" y="3418586"/>
                  </a:lnTo>
                  <a:lnTo>
                    <a:pt x="31750" y="3429000"/>
                  </a:lnTo>
                  <a:lnTo>
                    <a:pt x="44450" y="3429000"/>
                  </a:lnTo>
                  <a:lnTo>
                    <a:pt x="44450" y="3418586"/>
                  </a:lnTo>
                  <a:lnTo>
                    <a:pt x="3595116" y="3418586"/>
                  </a:lnTo>
                  <a:lnTo>
                    <a:pt x="3595116" y="3450336"/>
                  </a:lnTo>
                  <a:lnTo>
                    <a:pt x="3658616" y="3418586"/>
                  </a:lnTo>
                  <a:lnTo>
                    <a:pt x="3671316" y="341223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338572" y="5198364"/>
              <a:ext cx="2839720" cy="228600"/>
            </a:xfrm>
            <a:custGeom>
              <a:avLst/>
              <a:gdLst/>
              <a:ahLst/>
              <a:cxnLst/>
              <a:rect l="l" t="t" r="r" b="b"/>
              <a:pathLst>
                <a:path w="2839720" h="228600">
                  <a:moveTo>
                    <a:pt x="0" y="0"/>
                  </a:moveTo>
                  <a:lnTo>
                    <a:pt x="0" y="228600"/>
                  </a:lnTo>
                </a:path>
                <a:path w="2839720" h="228600">
                  <a:moveTo>
                    <a:pt x="347472" y="0"/>
                  </a:moveTo>
                  <a:lnTo>
                    <a:pt x="347472" y="228600"/>
                  </a:lnTo>
                </a:path>
                <a:path w="2839720" h="228600">
                  <a:moveTo>
                    <a:pt x="696467" y="0"/>
                  </a:moveTo>
                  <a:lnTo>
                    <a:pt x="696467" y="228600"/>
                  </a:lnTo>
                </a:path>
                <a:path w="2839720" h="228600">
                  <a:moveTo>
                    <a:pt x="1062227" y="0"/>
                  </a:moveTo>
                  <a:lnTo>
                    <a:pt x="1062227" y="228600"/>
                  </a:lnTo>
                </a:path>
                <a:path w="2839720" h="228600">
                  <a:moveTo>
                    <a:pt x="1408176" y="0"/>
                  </a:moveTo>
                  <a:lnTo>
                    <a:pt x="1408176" y="228600"/>
                  </a:lnTo>
                </a:path>
                <a:path w="2839720" h="228600">
                  <a:moveTo>
                    <a:pt x="1773935" y="0"/>
                  </a:moveTo>
                  <a:lnTo>
                    <a:pt x="1773935" y="228600"/>
                  </a:lnTo>
                </a:path>
                <a:path w="2839720" h="228600">
                  <a:moveTo>
                    <a:pt x="2122931" y="0"/>
                  </a:moveTo>
                  <a:lnTo>
                    <a:pt x="2122931" y="228600"/>
                  </a:lnTo>
                </a:path>
                <a:path w="2839720" h="228600">
                  <a:moveTo>
                    <a:pt x="2487168" y="0"/>
                  </a:moveTo>
                  <a:lnTo>
                    <a:pt x="2487168" y="228600"/>
                  </a:lnTo>
                </a:path>
                <a:path w="2839720" h="228600">
                  <a:moveTo>
                    <a:pt x="2839211" y="0"/>
                  </a:moveTo>
                  <a:lnTo>
                    <a:pt x="2839211" y="22860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866132" y="2226563"/>
              <a:ext cx="228600" cy="2567940"/>
            </a:xfrm>
            <a:custGeom>
              <a:avLst/>
              <a:gdLst/>
              <a:ahLst/>
              <a:cxnLst/>
              <a:rect l="l" t="t" r="r" b="b"/>
              <a:pathLst>
                <a:path w="228600" h="2567940">
                  <a:moveTo>
                    <a:pt x="0" y="0"/>
                  </a:moveTo>
                  <a:lnTo>
                    <a:pt x="228600" y="0"/>
                  </a:lnTo>
                </a:path>
                <a:path w="228600" h="2567940">
                  <a:moveTo>
                    <a:pt x="0" y="492251"/>
                  </a:moveTo>
                  <a:lnTo>
                    <a:pt x="228600" y="492251"/>
                  </a:lnTo>
                </a:path>
                <a:path w="228600" h="2567940">
                  <a:moveTo>
                    <a:pt x="0" y="1025651"/>
                  </a:moveTo>
                  <a:lnTo>
                    <a:pt x="228600" y="1025651"/>
                  </a:lnTo>
                </a:path>
                <a:path w="228600" h="2567940">
                  <a:moveTo>
                    <a:pt x="0" y="1524000"/>
                  </a:moveTo>
                  <a:lnTo>
                    <a:pt x="228600" y="1524000"/>
                  </a:lnTo>
                </a:path>
                <a:path w="228600" h="2567940">
                  <a:moveTo>
                    <a:pt x="0" y="2051304"/>
                  </a:moveTo>
                  <a:lnTo>
                    <a:pt x="228600" y="2051304"/>
                  </a:lnTo>
                </a:path>
                <a:path w="228600" h="2567940">
                  <a:moveTo>
                    <a:pt x="0" y="2567940"/>
                  </a:moveTo>
                  <a:lnTo>
                    <a:pt x="228600" y="256794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698998" y="2134361"/>
              <a:ext cx="1049020" cy="3200400"/>
            </a:xfrm>
            <a:custGeom>
              <a:avLst/>
              <a:gdLst/>
              <a:ahLst/>
              <a:cxnLst/>
              <a:rect l="l" t="t" r="r" b="b"/>
              <a:pathLst>
                <a:path w="1049020" h="3200400">
                  <a:moveTo>
                    <a:pt x="0" y="3200400"/>
                  </a:moveTo>
                  <a:lnTo>
                    <a:pt x="0" y="0"/>
                  </a:lnTo>
                </a:path>
                <a:path w="1049020" h="3200400">
                  <a:moveTo>
                    <a:pt x="345948" y="3200400"/>
                  </a:moveTo>
                  <a:lnTo>
                    <a:pt x="345948" y="609600"/>
                  </a:lnTo>
                </a:path>
                <a:path w="1049020" h="3200400">
                  <a:moveTo>
                    <a:pt x="702563" y="3176016"/>
                  </a:moveTo>
                  <a:lnTo>
                    <a:pt x="702563" y="1118615"/>
                  </a:lnTo>
                </a:path>
                <a:path w="1049020" h="3200400">
                  <a:moveTo>
                    <a:pt x="1048511" y="3200400"/>
                  </a:moveTo>
                  <a:lnTo>
                    <a:pt x="1048511" y="2667000"/>
                  </a:lnTo>
                </a:path>
              </a:pathLst>
            </a:custGeom>
            <a:ln w="2895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4557776" y="2084958"/>
            <a:ext cx="187960" cy="29051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latin typeface="Tahoma"/>
                <a:cs typeface="Tahoma"/>
              </a:rPr>
              <a:t>6</a:t>
            </a:r>
            <a:endParaRPr sz="20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650"/>
              </a:spcBef>
            </a:pPr>
            <a:r>
              <a:rPr sz="2000" b="1" dirty="0">
                <a:latin typeface="Tahoma"/>
                <a:cs typeface="Tahoma"/>
              </a:rPr>
              <a:t>5</a:t>
            </a:r>
            <a:endParaRPr sz="20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650"/>
              </a:spcBef>
            </a:pPr>
            <a:r>
              <a:rPr sz="2000" b="1" dirty="0">
                <a:latin typeface="Tahoma"/>
                <a:cs typeface="Tahoma"/>
              </a:rPr>
              <a:t>4</a:t>
            </a:r>
            <a:endParaRPr sz="20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650"/>
              </a:spcBef>
            </a:pPr>
            <a:r>
              <a:rPr sz="2000" b="1" dirty="0">
                <a:latin typeface="Tahoma"/>
                <a:cs typeface="Tahoma"/>
              </a:rPr>
              <a:t>3</a:t>
            </a:r>
            <a:endParaRPr sz="20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650"/>
              </a:spcBef>
            </a:pPr>
            <a:r>
              <a:rPr sz="2000" b="1" dirty="0">
                <a:latin typeface="Tahoma"/>
                <a:cs typeface="Tahoma"/>
              </a:rPr>
              <a:t>2</a:t>
            </a:r>
            <a:endParaRPr sz="20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665"/>
              </a:spcBef>
            </a:pPr>
            <a:r>
              <a:rPr sz="2000" b="1" dirty="0">
                <a:latin typeface="Tahoma"/>
                <a:cs typeface="Tahoma"/>
              </a:rPr>
              <a:t>1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270375" y="1550873"/>
            <a:ext cx="168910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latin typeface="Tahoma"/>
                <a:cs typeface="Tahoma"/>
              </a:rPr>
              <a:t>No. </a:t>
            </a:r>
            <a:r>
              <a:rPr sz="2400" dirty="0">
                <a:latin typeface="Tahoma"/>
                <a:cs typeface="Tahoma"/>
              </a:rPr>
              <a:t>of</a:t>
            </a:r>
            <a:r>
              <a:rPr sz="2400" spc="-80" dirty="0">
                <a:latin typeface="Tahoma"/>
                <a:cs typeface="Tahoma"/>
              </a:rPr>
              <a:t> </a:t>
            </a:r>
            <a:r>
              <a:rPr sz="2400" spc="-5" dirty="0">
                <a:latin typeface="Tahoma"/>
                <a:cs typeface="Tahoma"/>
              </a:rPr>
              <a:t>pixels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751578" y="4828794"/>
            <a:ext cx="4303395" cy="1534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100"/>
              </a:spcBef>
            </a:pPr>
            <a:r>
              <a:rPr sz="2400" spc="-20" dirty="0">
                <a:latin typeface="Tahoma"/>
                <a:cs typeface="Tahoma"/>
              </a:rPr>
              <a:t>Gray</a:t>
            </a:r>
            <a:r>
              <a:rPr sz="2400" spc="-70" dirty="0">
                <a:latin typeface="Tahoma"/>
                <a:cs typeface="Tahoma"/>
              </a:rPr>
              <a:t> </a:t>
            </a:r>
            <a:r>
              <a:rPr sz="2400" spc="-10" dirty="0">
                <a:latin typeface="Tahoma"/>
                <a:cs typeface="Tahoma"/>
              </a:rPr>
              <a:t>level</a:t>
            </a:r>
            <a:endParaRPr sz="24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2260"/>
              </a:spcBef>
              <a:tabLst>
                <a:tab pos="384175" algn="l"/>
                <a:tab pos="756920" algn="l"/>
                <a:tab pos="1130300" algn="l"/>
                <a:tab pos="1501775" algn="l"/>
                <a:tab pos="1874520" algn="l"/>
                <a:tab pos="2247900" algn="l"/>
                <a:tab pos="2619375" algn="l"/>
                <a:tab pos="2992120" algn="l"/>
                <a:tab pos="3365500" algn="l"/>
              </a:tabLst>
            </a:pPr>
            <a:r>
              <a:rPr sz="2000" b="1" dirty="0">
                <a:latin typeface="Tahoma"/>
                <a:cs typeface="Tahoma"/>
              </a:rPr>
              <a:t>0	1	2	3	4	5	6	7	8	9</a:t>
            </a:r>
            <a:endParaRPr sz="2000">
              <a:latin typeface="Tahoma"/>
              <a:cs typeface="Tahoma"/>
            </a:endParaRPr>
          </a:p>
          <a:p>
            <a:pPr marR="239395" algn="ctr">
              <a:lnSpc>
                <a:spcPct val="100000"/>
              </a:lnSpc>
              <a:spcBef>
                <a:spcPts val="1460"/>
              </a:spcBef>
            </a:pPr>
            <a:r>
              <a:rPr sz="2400" spc="-5" dirty="0">
                <a:latin typeface="Tahoma"/>
                <a:cs typeface="Tahoma"/>
              </a:rPr>
              <a:t>histogram</a:t>
            </a:r>
            <a:endParaRPr sz="2400">
              <a:latin typeface="Tahoma"/>
              <a:cs typeface="Tahom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91312" y="1280160"/>
            <a:ext cx="8552815" cy="1974850"/>
            <a:chOff x="591312" y="1280160"/>
            <a:chExt cx="8552815" cy="1974850"/>
          </a:xfrm>
        </p:grpSpPr>
        <p:sp>
          <p:nvSpPr>
            <p:cNvPr id="3" name="object 3"/>
            <p:cNvSpPr/>
            <p:nvPr/>
          </p:nvSpPr>
          <p:spPr>
            <a:xfrm>
              <a:off x="6638544" y="1524000"/>
              <a:ext cx="605790" cy="78714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847332" y="1761756"/>
              <a:ext cx="444258" cy="53872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913120" y="1950720"/>
              <a:ext cx="665226" cy="78714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560063" y="2467356"/>
              <a:ext cx="764286" cy="78714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857244" y="2467356"/>
              <a:ext cx="605789" cy="78714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066032" y="2705112"/>
              <a:ext cx="444258" cy="53872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114800" y="2467356"/>
              <a:ext cx="966977" cy="78714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614671" y="2467356"/>
              <a:ext cx="665226" cy="78714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882896" y="2705112"/>
              <a:ext cx="444258" cy="53872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991100" y="2467356"/>
              <a:ext cx="851153" cy="787146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688340" y="344170"/>
            <a:ext cx="529653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204" dirty="0">
                <a:solidFill>
                  <a:srgbClr val="003399"/>
                </a:solidFill>
                <a:latin typeface="Trebuchet MS"/>
                <a:cs typeface="Trebuchet MS"/>
              </a:rPr>
              <a:t>Normalized </a:t>
            </a:r>
            <a:r>
              <a:rPr sz="4400" spc="-200" dirty="0">
                <a:solidFill>
                  <a:srgbClr val="003399"/>
                </a:solidFill>
                <a:latin typeface="Trebuchet MS"/>
                <a:cs typeface="Trebuchet MS"/>
              </a:rPr>
              <a:t>Histogram</a:t>
            </a:r>
            <a:endParaRPr sz="4400">
              <a:latin typeface="Trebuchet MS"/>
              <a:cs typeface="Trebuchet MS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718640" y="3497579"/>
            <a:ext cx="1225550" cy="787400"/>
            <a:chOff x="718640" y="3497579"/>
            <a:chExt cx="1225550" cy="787400"/>
          </a:xfrm>
        </p:grpSpPr>
        <p:sp>
          <p:nvSpPr>
            <p:cNvPr id="15" name="object 15"/>
            <p:cNvSpPr/>
            <p:nvPr/>
          </p:nvSpPr>
          <p:spPr>
            <a:xfrm>
              <a:off x="718640" y="3802214"/>
              <a:ext cx="186542" cy="182570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803148" y="3497579"/>
              <a:ext cx="764286" cy="78714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100328" y="3497579"/>
              <a:ext cx="605790" cy="78714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309116" y="3735336"/>
              <a:ext cx="444258" cy="53872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357884" y="3497579"/>
              <a:ext cx="585978" cy="787146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0" name="object 20"/>
          <p:cNvGrpSpPr/>
          <p:nvPr/>
        </p:nvGrpSpPr>
        <p:grpSpPr>
          <a:xfrm>
            <a:off x="4335779" y="3924300"/>
            <a:ext cx="653415" cy="787400"/>
            <a:chOff x="4335779" y="3924300"/>
            <a:chExt cx="653415" cy="787400"/>
          </a:xfrm>
        </p:grpSpPr>
        <p:sp>
          <p:nvSpPr>
            <p:cNvPr id="21" name="object 21"/>
            <p:cNvSpPr/>
            <p:nvPr/>
          </p:nvSpPr>
          <p:spPr>
            <a:xfrm>
              <a:off x="4335779" y="3924300"/>
              <a:ext cx="605789" cy="78714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4544567" y="4162056"/>
              <a:ext cx="444258" cy="53872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665987" y="1615567"/>
            <a:ext cx="7925434" cy="379602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8140" marR="481330" indent="-320675">
              <a:lnSpc>
                <a:spcPct val="100000"/>
              </a:lnSpc>
              <a:spcBef>
                <a:spcPts val="95"/>
              </a:spcBef>
              <a:buClr>
                <a:srgbClr val="DD8046"/>
              </a:buClr>
              <a:buSzPct val="58928"/>
              <a:buFont typeface="Wingdings"/>
              <a:buChar char=""/>
              <a:tabLst>
                <a:tab pos="358140" algn="l"/>
                <a:tab pos="358775" algn="l"/>
              </a:tabLst>
            </a:pPr>
            <a:r>
              <a:rPr sz="2800" spc="-114" dirty="0">
                <a:latin typeface="Arial"/>
                <a:cs typeface="Arial"/>
              </a:rPr>
              <a:t>Dividing </a:t>
            </a:r>
            <a:r>
              <a:rPr sz="2800" spc="-180" dirty="0">
                <a:latin typeface="Arial"/>
                <a:cs typeface="Arial"/>
              </a:rPr>
              <a:t>each </a:t>
            </a:r>
            <a:r>
              <a:rPr sz="2800" spc="-5" dirty="0">
                <a:latin typeface="Arial"/>
                <a:cs typeface="Arial"/>
              </a:rPr>
              <a:t>of </a:t>
            </a:r>
            <a:r>
              <a:rPr sz="2800" spc="-170" dirty="0">
                <a:latin typeface="Arial"/>
                <a:cs typeface="Arial"/>
              </a:rPr>
              <a:t>histogram </a:t>
            </a:r>
            <a:r>
              <a:rPr sz="2800" spc="-15" dirty="0">
                <a:latin typeface="Arial"/>
                <a:cs typeface="Arial"/>
              </a:rPr>
              <a:t>at </a:t>
            </a:r>
            <a:r>
              <a:rPr sz="2800" spc="-30" dirty="0">
                <a:latin typeface="Arial"/>
                <a:cs typeface="Arial"/>
              </a:rPr>
              <a:t>gray </a:t>
            </a:r>
            <a:r>
              <a:rPr sz="2800" spc="-120" dirty="0">
                <a:latin typeface="Arial"/>
                <a:cs typeface="Arial"/>
              </a:rPr>
              <a:t>level </a:t>
            </a:r>
            <a:r>
              <a:rPr sz="2800" b="1" i="1" dirty="0">
                <a:latin typeface="Times New Roman"/>
                <a:cs typeface="Times New Roman"/>
              </a:rPr>
              <a:t>r</a:t>
            </a:r>
            <a:r>
              <a:rPr sz="2775" b="1" i="1" baseline="-21021" dirty="0">
                <a:latin typeface="Times New Roman"/>
                <a:cs typeface="Times New Roman"/>
              </a:rPr>
              <a:t>k </a:t>
            </a:r>
            <a:r>
              <a:rPr sz="2800" spc="-80" dirty="0">
                <a:latin typeface="Arial"/>
                <a:cs typeface="Arial"/>
              </a:rPr>
              <a:t>by </a:t>
            </a:r>
            <a:r>
              <a:rPr sz="2800" spc="-175" dirty="0">
                <a:latin typeface="Arial"/>
                <a:cs typeface="Arial"/>
              </a:rPr>
              <a:t>the  </a:t>
            </a:r>
            <a:r>
              <a:rPr sz="2800" spc="-45" dirty="0">
                <a:latin typeface="Arial"/>
                <a:cs typeface="Arial"/>
              </a:rPr>
              <a:t>total </a:t>
            </a:r>
            <a:r>
              <a:rPr sz="2800" spc="-220" dirty="0">
                <a:latin typeface="Arial"/>
                <a:cs typeface="Arial"/>
              </a:rPr>
              <a:t>number </a:t>
            </a:r>
            <a:r>
              <a:rPr sz="2800" spc="-5" dirty="0">
                <a:latin typeface="Arial"/>
                <a:cs typeface="Arial"/>
              </a:rPr>
              <a:t>of </a:t>
            </a:r>
            <a:r>
              <a:rPr sz="2800" spc="-120" dirty="0">
                <a:latin typeface="Arial"/>
                <a:cs typeface="Arial"/>
              </a:rPr>
              <a:t>pixels </a:t>
            </a:r>
            <a:r>
              <a:rPr sz="2800" spc="-175" dirty="0">
                <a:latin typeface="Arial"/>
                <a:cs typeface="Arial"/>
              </a:rPr>
              <a:t>in the </a:t>
            </a:r>
            <a:r>
              <a:rPr sz="2800" spc="-170" dirty="0">
                <a:latin typeface="Arial"/>
                <a:cs typeface="Arial"/>
              </a:rPr>
              <a:t>image,</a:t>
            </a:r>
            <a:r>
              <a:rPr sz="2800" spc="270" dirty="0">
                <a:latin typeface="Arial"/>
                <a:cs typeface="Arial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n</a:t>
            </a:r>
            <a:endParaRPr sz="2800">
              <a:latin typeface="Times New Roman"/>
              <a:cs typeface="Times New Roman"/>
            </a:endParaRPr>
          </a:p>
          <a:p>
            <a:pPr marL="120650" algn="ctr">
              <a:lnSpc>
                <a:spcPct val="100000"/>
              </a:lnSpc>
              <a:spcBef>
                <a:spcPts val="705"/>
              </a:spcBef>
            </a:pPr>
            <a:r>
              <a:rPr sz="2800" b="1" i="1" dirty="0">
                <a:solidFill>
                  <a:srgbClr val="C00000"/>
                </a:solidFill>
                <a:latin typeface="Times New Roman"/>
                <a:cs typeface="Times New Roman"/>
              </a:rPr>
              <a:t>p(r</a:t>
            </a:r>
            <a:r>
              <a:rPr sz="2775" b="1" i="1" baseline="-21021" dirty="0">
                <a:solidFill>
                  <a:srgbClr val="C00000"/>
                </a:solidFill>
                <a:latin typeface="Times New Roman"/>
                <a:cs typeface="Times New Roman"/>
              </a:rPr>
              <a:t>k</a:t>
            </a:r>
            <a:r>
              <a:rPr sz="2800" b="1" i="1" dirty="0">
                <a:solidFill>
                  <a:srgbClr val="C00000"/>
                </a:solidFill>
                <a:latin typeface="Times New Roman"/>
                <a:cs typeface="Times New Roman"/>
              </a:rPr>
              <a:t>) </a:t>
            </a:r>
            <a:r>
              <a:rPr sz="2800" b="1" i="1" spc="-5" dirty="0">
                <a:solidFill>
                  <a:srgbClr val="C00000"/>
                </a:solidFill>
                <a:latin typeface="Times New Roman"/>
                <a:cs typeface="Times New Roman"/>
              </a:rPr>
              <a:t>= </a:t>
            </a:r>
            <a:r>
              <a:rPr sz="2800" b="1" i="1" spc="5" dirty="0">
                <a:solidFill>
                  <a:srgbClr val="C00000"/>
                </a:solidFill>
                <a:latin typeface="Times New Roman"/>
                <a:cs typeface="Times New Roman"/>
              </a:rPr>
              <a:t>n</a:t>
            </a:r>
            <a:r>
              <a:rPr sz="2775" b="1" i="1" spc="7" baseline="-21021" dirty="0">
                <a:solidFill>
                  <a:srgbClr val="C00000"/>
                </a:solidFill>
                <a:latin typeface="Times New Roman"/>
                <a:cs typeface="Times New Roman"/>
              </a:rPr>
              <a:t>k </a:t>
            </a:r>
            <a:r>
              <a:rPr sz="2800" b="1" i="1" spc="-5" dirty="0">
                <a:solidFill>
                  <a:srgbClr val="C00000"/>
                </a:solidFill>
                <a:latin typeface="Times New Roman"/>
                <a:cs typeface="Times New Roman"/>
              </a:rPr>
              <a:t>/</a:t>
            </a:r>
            <a:r>
              <a:rPr sz="2800" b="1" i="1" spc="-15" dirty="0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r>
              <a:rPr sz="2800" b="1" i="1" spc="-5" dirty="0">
                <a:solidFill>
                  <a:srgbClr val="C00000"/>
                </a:solidFill>
                <a:latin typeface="Times New Roman"/>
                <a:cs typeface="Times New Roman"/>
              </a:rPr>
              <a:t>n</a:t>
            </a:r>
            <a:endParaRPr sz="2800">
              <a:latin typeface="Times New Roman"/>
              <a:cs typeface="Times New Roman"/>
            </a:endParaRPr>
          </a:p>
          <a:p>
            <a:pPr marL="358140" indent="-320675">
              <a:lnSpc>
                <a:spcPct val="100000"/>
              </a:lnSpc>
              <a:spcBef>
                <a:spcPts val="690"/>
              </a:spcBef>
              <a:buClr>
                <a:srgbClr val="DD8046"/>
              </a:buClr>
              <a:buSzPct val="58928"/>
              <a:buFont typeface="Wingdings"/>
              <a:buChar char=""/>
              <a:tabLst>
                <a:tab pos="358140" algn="l"/>
                <a:tab pos="358775" algn="l"/>
              </a:tabLst>
            </a:pPr>
            <a:r>
              <a:rPr sz="2800" spc="-229" dirty="0">
                <a:latin typeface="Arial"/>
                <a:cs typeface="Arial"/>
              </a:rPr>
              <a:t>For </a:t>
            </a:r>
            <a:r>
              <a:rPr sz="2800" spc="-180" dirty="0">
                <a:latin typeface="Arial"/>
                <a:cs typeface="Arial"/>
              </a:rPr>
              <a:t>k </a:t>
            </a:r>
            <a:r>
              <a:rPr sz="2800" spc="225" dirty="0">
                <a:latin typeface="Arial"/>
                <a:cs typeface="Arial"/>
              </a:rPr>
              <a:t>=</a:t>
            </a:r>
            <a:r>
              <a:rPr sz="2800" spc="-165" dirty="0">
                <a:latin typeface="Arial"/>
                <a:cs typeface="Arial"/>
              </a:rPr>
              <a:t> </a:t>
            </a:r>
            <a:r>
              <a:rPr sz="2800" spc="-114" dirty="0">
                <a:latin typeface="Arial"/>
                <a:cs typeface="Arial"/>
              </a:rPr>
              <a:t>0,1,…,L-1</a:t>
            </a:r>
            <a:endParaRPr sz="2800">
              <a:latin typeface="Arial"/>
              <a:cs typeface="Arial"/>
            </a:endParaRPr>
          </a:p>
          <a:p>
            <a:pPr marL="358140" marR="1340485" indent="-320675">
              <a:lnSpc>
                <a:spcPct val="100000"/>
              </a:lnSpc>
              <a:spcBef>
                <a:spcPts val="705"/>
              </a:spcBef>
              <a:buClr>
                <a:srgbClr val="DD8046"/>
              </a:buClr>
              <a:buSzPct val="58928"/>
              <a:buFont typeface="Wingdings"/>
              <a:buChar char=""/>
              <a:tabLst>
                <a:tab pos="358140" algn="l"/>
                <a:tab pos="358775" algn="l"/>
              </a:tabLst>
            </a:pPr>
            <a:r>
              <a:rPr sz="2800" b="1" i="1" dirty="0">
                <a:latin typeface="Times New Roman"/>
                <a:cs typeface="Times New Roman"/>
              </a:rPr>
              <a:t>p(r</a:t>
            </a:r>
            <a:r>
              <a:rPr sz="2775" b="1" i="1" baseline="-21021" dirty="0">
                <a:latin typeface="Times New Roman"/>
                <a:cs typeface="Times New Roman"/>
              </a:rPr>
              <a:t>k</a:t>
            </a:r>
            <a:r>
              <a:rPr sz="2800" b="1" i="1" dirty="0">
                <a:latin typeface="Times New Roman"/>
                <a:cs typeface="Times New Roman"/>
              </a:rPr>
              <a:t>) </a:t>
            </a:r>
            <a:r>
              <a:rPr sz="2800" spc="-180" dirty="0">
                <a:latin typeface="Arial"/>
                <a:cs typeface="Arial"/>
              </a:rPr>
              <a:t>gives </a:t>
            </a:r>
            <a:r>
              <a:rPr sz="2800" spc="-170" dirty="0">
                <a:latin typeface="Arial"/>
                <a:cs typeface="Arial"/>
              </a:rPr>
              <a:t>an </a:t>
            </a:r>
            <a:r>
              <a:rPr sz="2800" spc="-165" dirty="0">
                <a:latin typeface="Arial"/>
                <a:cs typeface="Arial"/>
              </a:rPr>
              <a:t>estimate </a:t>
            </a:r>
            <a:r>
              <a:rPr sz="2800" spc="-5" dirty="0">
                <a:latin typeface="Arial"/>
                <a:cs typeface="Arial"/>
              </a:rPr>
              <a:t>of </a:t>
            </a:r>
            <a:r>
              <a:rPr sz="2800" spc="-175" dirty="0">
                <a:latin typeface="Arial"/>
                <a:cs typeface="Arial"/>
              </a:rPr>
              <a:t>the </a:t>
            </a:r>
            <a:r>
              <a:rPr sz="2800" spc="-30" dirty="0">
                <a:latin typeface="Arial"/>
                <a:cs typeface="Arial"/>
              </a:rPr>
              <a:t>probability </a:t>
            </a:r>
            <a:r>
              <a:rPr sz="2800" spc="-5" dirty="0">
                <a:latin typeface="Arial"/>
                <a:cs typeface="Arial"/>
              </a:rPr>
              <a:t>of  </a:t>
            </a:r>
            <a:r>
              <a:rPr sz="2800" spc="-210" dirty="0">
                <a:latin typeface="Arial"/>
                <a:cs typeface="Arial"/>
              </a:rPr>
              <a:t>occurrence </a:t>
            </a:r>
            <a:r>
              <a:rPr sz="2800" spc="-5" dirty="0">
                <a:latin typeface="Arial"/>
                <a:cs typeface="Arial"/>
              </a:rPr>
              <a:t>of </a:t>
            </a:r>
            <a:r>
              <a:rPr sz="2800" spc="-30" dirty="0">
                <a:latin typeface="Arial"/>
                <a:cs typeface="Arial"/>
              </a:rPr>
              <a:t>gray </a:t>
            </a:r>
            <a:r>
              <a:rPr sz="2800" spc="-120" dirty="0">
                <a:latin typeface="Arial"/>
                <a:cs typeface="Arial"/>
              </a:rPr>
              <a:t>level</a:t>
            </a:r>
            <a:r>
              <a:rPr sz="2800" spc="300" dirty="0">
                <a:latin typeface="Arial"/>
                <a:cs typeface="Arial"/>
              </a:rPr>
              <a:t> </a:t>
            </a:r>
            <a:r>
              <a:rPr sz="2800" b="1" i="1" spc="5" dirty="0">
                <a:latin typeface="Times New Roman"/>
                <a:cs typeface="Times New Roman"/>
              </a:rPr>
              <a:t>r</a:t>
            </a:r>
            <a:r>
              <a:rPr sz="2775" b="1" i="1" spc="7" baseline="-21021" dirty="0">
                <a:latin typeface="Times New Roman"/>
                <a:cs typeface="Times New Roman"/>
              </a:rPr>
              <a:t>k</a:t>
            </a:r>
            <a:endParaRPr sz="2775" baseline="-21021">
              <a:latin typeface="Times New Roman"/>
              <a:cs typeface="Times New Roman"/>
            </a:endParaRPr>
          </a:p>
          <a:p>
            <a:pPr marL="358140" marR="30480" indent="-320675">
              <a:lnSpc>
                <a:spcPct val="100699"/>
              </a:lnSpc>
              <a:spcBef>
                <a:spcPts val="665"/>
              </a:spcBef>
              <a:buClr>
                <a:srgbClr val="DD8046"/>
              </a:buClr>
              <a:buSzPct val="58928"/>
              <a:buFont typeface="Wingdings"/>
              <a:buChar char=""/>
              <a:tabLst>
                <a:tab pos="358140" algn="l"/>
                <a:tab pos="358775" algn="l"/>
              </a:tabLst>
            </a:pPr>
            <a:r>
              <a:rPr sz="2800" spc="-330" dirty="0">
                <a:latin typeface="Arial"/>
                <a:cs typeface="Arial"/>
              </a:rPr>
              <a:t>The </a:t>
            </a:r>
            <a:r>
              <a:rPr sz="2800" spc="-425" dirty="0">
                <a:latin typeface="Arial"/>
                <a:cs typeface="Arial"/>
              </a:rPr>
              <a:t>sum </a:t>
            </a:r>
            <a:r>
              <a:rPr sz="2800" spc="-5" dirty="0">
                <a:latin typeface="Arial"/>
                <a:cs typeface="Arial"/>
              </a:rPr>
              <a:t>of </a:t>
            </a:r>
            <a:r>
              <a:rPr sz="2800" spc="-10" dirty="0">
                <a:latin typeface="Arial"/>
                <a:cs typeface="Arial"/>
              </a:rPr>
              <a:t>all </a:t>
            </a:r>
            <a:r>
              <a:rPr sz="2800" spc="-245" dirty="0">
                <a:latin typeface="Arial"/>
                <a:cs typeface="Arial"/>
              </a:rPr>
              <a:t>components </a:t>
            </a:r>
            <a:r>
              <a:rPr sz="2800" spc="-5" dirty="0">
                <a:latin typeface="Arial"/>
                <a:cs typeface="Arial"/>
              </a:rPr>
              <a:t>of </a:t>
            </a:r>
            <a:r>
              <a:rPr sz="2800" spc="-15" dirty="0">
                <a:latin typeface="Arial"/>
                <a:cs typeface="Arial"/>
              </a:rPr>
              <a:t>a </a:t>
            </a:r>
            <a:r>
              <a:rPr sz="2800" spc="-130" dirty="0">
                <a:latin typeface="Arial"/>
                <a:cs typeface="Arial"/>
              </a:rPr>
              <a:t>normalized </a:t>
            </a:r>
            <a:r>
              <a:rPr sz="2800" spc="-170" dirty="0">
                <a:latin typeface="Arial"/>
                <a:cs typeface="Arial"/>
              </a:rPr>
              <a:t>histogram  </a:t>
            </a:r>
            <a:r>
              <a:rPr sz="2800" spc="-245" dirty="0">
                <a:latin typeface="Arial"/>
                <a:cs typeface="Arial"/>
              </a:rPr>
              <a:t>is </a:t>
            </a:r>
            <a:r>
              <a:rPr sz="2800" spc="-105" dirty="0">
                <a:latin typeface="Arial"/>
                <a:cs typeface="Arial"/>
              </a:rPr>
              <a:t>equal </a:t>
            </a:r>
            <a:r>
              <a:rPr sz="2800" spc="-90" dirty="0">
                <a:latin typeface="Arial"/>
                <a:cs typeface="Arial"/>
              </a:rPr>
              <a:t>to</a:t>
            </a:r>
            <a:r>
              <a:rPr sz="2800" spc="-200" dirty="0">
                <a:latin typeface="Arial"/>
                <a:cs typeface="Arial"/>
              </a:rPr>
              <a:t> </a:t>
            </a:r>
            <a:r>
              <a:rPr sz="2800" spc="-15" dirty="0">
                <a:latin typeface="Arial"/>
                <a:cs typeface="Arial"/>
              </a:rPr>
              <a:t>1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91387" y="344170"/>
            <a:ext cx="716407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200" dirty="0">
                <a:solidFill>
                  <a:srgbClr val="003399"/>
                </a:solidFill>
                <a:latin typeface="Trebuchet MS"/>
                <a:cs typeface="Trebuchet MS"/>
              </a:rPr>
              <a:t>Histogram </a:t>
            </a:r>
            <a:r>
              <a:rPr sz="4400" spc="-240" dirty="0">
                <a:solidFill>
                  <a:srgbClr val="003399"/>
                </a:solidFill>
                <a:latin typeface="Trebuchet MS"/>
                <a:cs typeface="Trebuchet MS"/>
              </a:rPr>
              <a:t>Processing:</a:t>
            </a:r>
            <a:r>
              <a:rPr sz="4400" spc="-220" dirty="0">
                <a:solidFill>
                  <a:srgbClr val="003399"/>
                </a:solidFill>
                <a:latin typeface="Trebuchet MS"/>
                <a:cs typeface="Trebuchet MS"/>
              </a:rPr>
              <a:t> </a:t>
            </a:r>
            <a:r>
              <a:rPr sz="4000" spc="-215" dirty="0">
                <a:solidFill>
                  <a:srgbClr val="C00000"/>
                </a:solidFill>
                <a:latin typeface="Trebuchet MS"/>
                <a:cs typeface="Trebuchet MS"/>
              </a:rPr>
              <a:t>Example</a:t>
            </a:r>
            <a:endParaRPr sz="4000">
              <a:latin typeface="Trebuchet MS"/>
              <a:cs typeface="Trebuchet MS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285875" y="2124082"/>
            <a:ext cx="6677025" cy="3438525"/>
            <a:chOff x="1285875" y="2124082"/>
            <a:chExt cx="6677025" cy="3438525"/>
          </a:xfrm>
        </p:grpSpPr>
        <p:sp>
          <p:nvSpPr>
            <p:cNvPr id="4" name="object 4"/>
            <p:cNvSpPr/>
            <p:nvPr/>
          </p:nvSpPr>
          <p:spPr>
            <a:xfrm>
              <a:off x="1285875" y="2124082"/>
              <a:ext cx="6677025" cy="321027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953000" y="3352800"/>
              <a:ext cx="2590800" cy="2209800"/>
            </a:xfrm>
            <a:custGeom>
              <a:avLst/>
              <a:gdLst/>
              <a:ahLst/>
              <a:cxnLst/>
              <a:rect l="l" t="t" r="r" b="b"/>
              <a:pathLst>
                <a:path w="2590800" h="2209800">
                  <a:moveTo>
                    <a:pt x="2590800" y="0"/>
                  </a:moveTo>
                  <a:lnTo>
                    <a:pt x="0" y="0"/>
                  </a:lnTo>
                  <a:lnTo>
                    <a:pt x="0" y="2209800"/>
                  </a:lnTo>
                  <a:lnTo>
                    <a:pt x="2590800" y="2209800"/>
                  </a:lnTo>
                  <a:lnTo>
                    <a:pt x="25908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91387" y="344170"/>
            <a:ext cx="716407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200" dirty="0">
                <a:solidFill>
                  <a:srgbClr val="003399"/>
                </a:solidFill>
                <a:latin typeface="Trebuchet MS"/>
                <a:cs typeface="Trebuchet MS"/>
              </a:rPr>
              <a:t>Histogram </a:t>
            </a:r>
            <a:r>
              <a:rPr sz="4400" spc="-240" dirty="0">
                <a:solidFill>
                  <a:srgbClr val="003399"/>
                </a:solidFill>
                <a:latin typeface="Trebuchet MS"/>
                <a:cs typeface="Trebuchet MS"/>
              </a:rPr>
              <a:t>Processing:</a:t>
            </a:r>
            <a:r>
              <a:rPr sz="4400" spc="-220" dirty="0">
                <a:solidFill>
                  <a:srgbClr val="003399"/>
                </a:solidFill>
                <a:latin typeface="Trebuchet MS"/>
                <a:cs typeface="Trebuchet MS"/>
              </a:rPr>
              <a:t> </a:t>
            </a:r>
            <a:r>
              <a:rPr sz="4000" spc="-215" dirty="0">
                <a:solidFill>
                  <a:srgbClr val="C00000"/>
                </a:solidFill>
                <a:latin typeface="Trebuchet MS"/>
                <a:cs typeface="Trebuchet MS"/>
              </a:rPr>
              <a:t>Example</a:t>
            </a:r>
            <a:endParaRPr sz="40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880228" y="2020951"/>
            <a:ext cx="3950335" cy="3809365"/>
          </a:xfrm>
          <a:prstGeom prst="rect">
            <a:avLst/>
          </a:prstGeom>
        </p:spPr>
        <p:txBody>
          <a:bodyPr vert="horz" wrap="square" lIns="0" tIns="52705" rIns="0" bIns="0" rtlCol="0">
            <a:spAutoFit/>
          </a:bodyPr>
          <a:lstStyle/>
          <a:p>
            <a:pPr marL="332740" marR="5080" indent="-320040">
              <a:lnSpc>
                <a:spcPct val="90000"/>
              </a:lnSpc>
              <a:spcBef>
                <a:spcPts val="415"/>
              </a:spcBef>
              <a:buClr>
                <a:srgbClr val="DD8046"/>
              </a:buClr>
              <a:buSzPct val="59615"/>
              <a:buFont typeface="Wingdings"/>
              <a:buChar char=""/>
              <a:tabLst>
                <a:tab pos="332105" algn="l"/>
                <a:tab pos="332740" algn="l"/>
              </a:tabLst>
            </a:pPr>
            <a:r>
              <a:rPr sz="2600" spc="-235" dirty="0">
                <a:latin typeface="Arial"/>
                <a:cs typeface="Arial"/>
              </a:rPr>
              <a:t>In </a:t>
            </a:r>
            <a:r>
              <a:rPr sz="2600" spc="-160" dirty="0">
                <a:latin typeface="Arial"/>
                <a:cs typeface="Arial"/>
              </a:rPr>
              <a:t>the </a:t>
            </a:r>
            <a:r>
              <a:rPr sz="2600" spc="-35" dirty="0">
                <a:solidFill>
                  <a:srgbClr val="C00000"/>
                </a:solidFill>
                <a:latin typeface="Arial"/>
                <a:cs typeface="Arial"/>
              </a:rPr>
              <a:t>dark </a:t>
            </a:r>
            <a:r>
              <a:rPr sz="2600" spc="-185" dirty="0">
                <a:solidFill>
                  <a:srgbClr val="C00000"/>
                </a:solidFill>
                <a:latin typeface="Arial"/>
                <a:cs typeface="Arial"/>
              </a:rPr>
              <a:t>images</a:t>
            </a:r>
            <a:r>
              <a:rPr sz="2600" spc="-185" dirty="0">
                <a:latin typeface="Arial"/>
                <a:cs typeface="Arial"/>
              </a:rPr>
              <a:t>,  </a:t>
            </a:r>
            <a:r>
              <a:rPr sz="2600" spc="-225" dirty="0">
                <a:latin typeface="Arial"/>
                <a:cs typeface="Arial"/>
              </a:rPr>
              <a:t>components </a:t>
            </a:r>
            <a:r>
              <a:rPr sz="2600" dirty="0">
                <a:latin typeface="Arial"/>
                <a:cs typeface="Arial"/>
              </a:rPr>
              <a:t>of </a:t>
            </a:r>
            <a:r>
              <a:rPr sz="2600" spc="-160" dirty="0">
                <a:latin typeface="Arial"/>
                <a:cs typeface="Arial"/>
              </a:rPr>
              <a:t>the  </a:t>
            </a:r>
            <a:r>
              <a:rPr sz="2600" spc="-155" dirty="0">
                <a:latin typeface="Arial"/>
                <a:cs typeface="Arial"/>
              </a:rPr>
              <a:t>histogram </a:t>
            </a:r>
            <a:r>
              <a:rPr sz="2600" spc="-50" dirty="0">
                <a:latin typeface="Arial"/>
                <a:cs typeface="Arial"/>
              </a:rPr>
              <a:t>are </a:t>
            </a:r>
            <a:r>
              <a:rPr sz="2600" spc="-145" dirty="0">
                <a:latin typeface="Arial"/>
                <a:cs typeface="Arial"/>
              </a:rPr>
              <a:t>concentrated  </a:t>
            </a:r>
            <a:r>
              <a:rPr sz="2600" spc="-225" dirty="0">
                <a:latin typeface="Arial"/>
                <a:cs typeface="Arial"/>
              </a:rPr>
              <a:t>on </a:t>
            </a:r>
            <a:r>
              <a:rPr sz="2600" spc="-160" dirty="0">
                <a:latin typeface="Arial"/>
                <a:cs typeface="Arial"/>
              </a:rPr>
              <a:t>the </a:t>
            </a:r>
            <a:r>
              <a:rPr sz="2600" spc="-125" dirty="0">
                <a:latin typeface="Arial"/>
                <a:cs typeface="Arial"/>
              </a:rPr>
              <a:t>low </a:t>
            </a:r>
            <a:r>
              <a:rPr sz="2600" spc="-80" dirty="0">
                <a:latin typeface="Arial"/>
                <a:cs typeface="Arial"/>
              </a:rPr>
              <a:t>(dark) </a:t>
            </a:r>
            <a:r>
              <a:rPr sz="2600" spc="-150" dirty="0">
                <a:latin typeface="Arial"/>
                <a:cs typeface="Arial"/>
              </a:rPr>
              <a:t>side </a:t>
            </a:r>
            <a:r>
              <a:rPr sz="2600" dirty="0">
                <a:latin typeface="Arial"/>
                <a:cs typeface="Arial"/>
              </a:rPr>
              <a:t>of  </a:t>
            </a:r>
            <a:r>
              <a:rPr sz="2600" spc="-160" dirty="0">
                <a:latin typeface="Arial"/>
                <a:cs typeface="Arial"/>
              </a:rPr>
              <a:t>the </a:t>
            </a:r>
            <a:r>
              <a:rPr sz="2600" spc="-25" dirty="0">
                <a:latin typeface="Arial"/>
                <a:cs typeface="Arial"/>
              </a:rPr>
              <a:t>gray</a:t>
            </a:r>
            <a:r>
              <a:rPr sz="2600" spc="110" dirty="0">
                <a:latin typeface="Arial"/>
                <a:cs typeface="Arial"/>
              </a:rPr>
              <a:t> </a:t>
            </a:r>
            <a:r>
              <a:rPr sz="2600" spc="-180" dirty="0">
                <a:latin typeface="Arial"/>
                <a:cs typeface="Arial"/>
              </a:rPr>
              <a:t>scale.</a:t>
            </a:r>
            <a:endParaRPr sz="2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Clr>
                <a:srgbClr val="DD8046"/>
              </a:buClr>
              <a:buFont typeface="Wingdings"/>
              <a:buChar char=""/>
            </a:pPr>
            <a:endParaRPr sz="3650">
              <a:latin typeface="Arial"/>
              <a:cs typeface="Arial"/>
            </a:endParaRPr>
          </a:p>
          <a:p>
            <a:pPr marL="332740" marR="461645" indent="-320040">
              <a:lnSpc>
                <a:spcPts val="2810"/>
              </a:lnSpc>
              <a:buClr>
                <a:srgbClr val="DD8046"/>
              </a:buClr>
              <a:buSzPct val="59615"/>
              <a:buFont typeface="Wingdings"/>
              <a:buChar char=""/>
              <a:tabLst>
                <a:tab pos="332105" algn="l"/>
                <a:tab pos="332740" algn="l"/>
              </a:tabLst>
            </a:pPr>
            <a:r>
              <a:rPr sz="2600" spc="-235" dirty="0">
                <a:latin typeface="Arial"/>
                <a:cs typeface="Arial"/>
              </a:rPr>
              <a:t>In </a:t>
            </a:r>
            <a:r>
              <a:rPr sz="2600" spc="-60" dirty="0">
                <a:solidFill>
                  <a:srgbClr val="C00000"/>
                </a:solidFill>
                <a:latin typeface="Arial"/>
                <a:cs typeface="Arial"/>
              </a:rPr>
              <a:t>bright </a:t>
            </a:r>
            <a:r>
              <a:rPr sz="2600" spc="-185" dirty="0">
                <a:solidFill>
                  <a:srgbClr val="C00000"/>
                </a:solidFill>
                <a:latin typeface="Arial"/>
                <a:cs typeface="Arial"/>
              </a:rPr>
              <a:t>images</a:t>
            </a:r>
            <a:r>
              <a:rPr sz="2600" spc="-185" dirty="0">
                <a:latin typeface="Arial"/>
                <a:cs typeface="Arial"/>
              </a:rPr>
              <a:t>, </a:t>
            </a:r>
            <a:r>
              <a:rPr sz="2600" spc="-160" dirty="0">
                <a:latin typeface="Arial"/>
                <a:cs typeface="Arial"/>
              </a:rPr>
              <a:t>the  </a:t>
            </a:r>
            <a:r>
              <a:rPr sz="2600" spc="-155" dirty="0">
                <a:latin typeface="Arial"/>
                <a:cs typeface="Arial"/>
              </a:rPr>
              <a:t>histogram </a:t>
            </a:r>
            <a:r>
              <a:rPr sz="2600" spc="-225" dirty="0">
                <a:latin typeface="Arial"/>
                <a:cs typeface="Arial"/>
              </a:rPr>
              <a:t>is </a:t>
            </a:r>
            <a:r>
              <a:rPr sz="2600" spc="-105" dirty="0">
                <a:latin typeface="Arial"/>
                <a:cs typeface="Arial"/>
              </a:rPr>
              <a:t>biased  </a:t>
            </a:r>
            <a:r>
              <a:rPr sz="2600" spc="-135" dirty="0">
                <a:latin typeface="Arial"/>
                <a:cs typeface="Arial"/>
              </a:rPr>
              <a:t>towards </a:t>
            </a:r>
            <a:r>
              <a:rPr sz="2600" spc="-160" dirty="0">
                <a:latin typeface="Arial"/>
                <a:cs typeface="Arial"/>
              </a:rPr>
              <a:t>the high </a:t>
            </a:r>
            <a:r>
              <a:rPr sz="2600" spc="-150" dirty="0">
                <a:latin typeface="Arial"/>
                <a:cs typeface="Arial"/>
              </a:rPr>
              <a:t>side </a:t>
            </a:r>
            <a:r>
              <a:rPr sz="2600" dirty="0">
                <a:latin typeface="Arial"/>
                <a:cs typeface="Arial"/>
              </a:rPr>
              <a:t>of  </a:t>
            </a:r>
            <a:r>
              <a:rPr sz="2600" spc="-155" dirty="0">
                <a:latin typeface="Arial"/>
                <a:cs typeface="Arial"/>
              </a:rPr>
              <a:t>the </a:t>
            </a:r>
            <a:r>
              <a:rPr sz="2600" spc="-25" dirty="0">
                <a:latin typeface="Arial"/>
                <a:cs typeface="Arial"/>
              </a:rPr>
              <a:t>gray</a:t>
            </a:r>
            <a:r>
              <a:rPr sz="2600" spc="95" dirty="0">
                <a:latin typeface="Arial"/>
                <a:cs typeface="Arial"/>
              </a:rPr>
              <a:t> </a:t>
            </a:r>
            <a:r>
              <a:rPr sz="2600" spc="-180" dirty="0">
                <a:latin typeface="Arial"/>
                <a:cs typeface="Arial"/>
              </a:rPr>
              <a:t>scale.</a:t>
            </a:r>
            <a:endParaRPr sz="26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28600" y="1828800"/>
            <a:ext cx="1933956" cy="18196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219327" y="1838325"/>
            <a:ext cx="2601084" cy="18097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28600" y="3962400"/>
            <a:ext cx="1933956" cy="181965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228852" y="3971925"/>
            <a:ext cx="2600703" cy="181927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91387" y="344170"/>
            <a:ext cx="716407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200" dirty="0">
                <a:solidFill>
                  <a:srgbClr val="003399"/>
                </a:solidFill>
                <a:latin typeface="Trebuchet MS"/>
                <a:cs typeface="Trebuchet MS"/>
              </a:rPr>
              <a:t>Histogram </a:t>
            </a:r>
            <a:r>
              <a:rPr sz="4400" spc="-240" dirty="0">
                <a:solidFill>
                  <a:srgbClr val="003399"/>
                </a:solidFill>
                <a:latin typeface="Trebuchet MS"/>
                <a:cs typeface="Trebuchet MS"/>
              </a:rPr>
              <a:t>Processing:</a:t>
            </a:r>
            <a:r>
              <a:rPr sz="4400" spc="-220" dirty="0">
                <a:solidFill>
                  <a:srgbClr val="003399"/>
                </a:solidFill>
                <a:latin typeface="Trebuchet MS"/>
                <a:cs typeface="Trebuchet MS"/>
              </a:rPr>
              <a:t> </a:t>
            </a:r>
            <a:r>
              <a:rPr sz="4000" spc="-215" dirty="0">
                <a:solidFill>
                  <a:srgbClr val="C00000"/>
                </a:solidFill>
                <a:latin typeface="Trebuchet MS"/>
                <a:cs typeface="Trebuchet MS"/>
              </a:rPr>
              <a:t>Example</a:t>
            </a:r>
            <a:endParaRPr sz="40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37428" y="1540205"/>
            <a:ext cx="3288665" cy="4633595"/>
          </a:xfrm>
          <a:prstGeom prst="rect">
            <a:avLst/>
          </a:prstGeom>
        </p:spPr>
        <p:txBody>
          <a:bodyPr vert="horz" wrap="square" lIns="0" tIns="92710" rIns="0" bIns="0" rtlCol="0">
            <a:spAutoFit/>
          </a:bodyPr>
          <a:lstStyle/>
          <a:p>
            <a:pPr marL="332740" marR="5080" indent="-320040">
              <a:lnSpc>
                <a:spcPct val="80000"/>
              </a:lnSpc>
              <a:spcBef>
                <a:spcPts val="730"/>
              </a:spcBef>
              <a:buClr>
                <a:srgbClr val="DD8046"/>
              </a:buClr>
              <a:buSzPct val="59615"/>
              <a:buFont typeface="Wingdings"/>
              <a:buChar char=""/>
              <a:tabLst>
                <a:tab pos="332105" algn="l"/>
                <a:tab pos="332740" algn="l"/>
              </a:tabLst>
            </a:pPr>
            <a:r>
              <a:rPr sz="2600" spc="-235" dirty="0">
                <a:latin typeface="Arial"/>
                <a:cs typeface="Arial"/>
              </a:rPr>
              <a:t>In </a:t>
            </a:r>
            <a:r>
              <a:rPr sz="2600" spc="-135" dirty="0">
                <a:latin typeface="Arial"/>
                <a:cs typeface="Arial"/>
              </a:rPr>
              <a:t>image </a:t>
            </a:r>
            <a:r>
              <a:rPr sz="2600" spc="-120" dirty="0">
                <a:latin typeface="Arial"/>
                <a:cs typeface="Arial"/>
              </a:rPr>
              <a:t>with </a:t>
            </a:r>
            <a:r>
              <a:rPr sz="2600" spc="-120" dirty="0">
                <a:solidFill>
                  <a:srgbClr val="C00000"/>
                </a:solidFill>
                <a:latin typeface="Arial"/>
                <a:cs typeface="Arial"/>
              </a:rPr>
              <a:t>low  </a:t>
            </a:r>
            <a:r>
              <a:rPr sz="2600" spc="-160" dirty="0">
                <a:solidFill>
                  <a:srgbClr val="C00000"/>
                </a:solidFill>
                <a:latin typeface="Arial"/>
                <a:cs typeface="Arial"/>
              </a:rPr>
              <a:t>contrast</a:t>
            </a:r>
            <a:r>
              <a:rPr sz="2600" spc="-160" dirty="0">
                <a:latin typeface="Arial"/>
                <a:cs typeface="Arial"/>
              </a:rPr>
              <a:t>, the </a:t>
            </a:r>
            <a:r>
              <a:rPr sz="2600" spc="-155" dirty="0">
                <a:latin typeface="Arial"/>
                <a:cs typeface="Arial"/>
              </a:rPr>
              <a:t>histogram  </a:t>
            </a:r>
            <a:r>
              <a:rPr sz="2600" spc="-45" dirty="0">
                <a:latin typeface="Arial"/>
                <a:cs typeface="Arial"/>
              </a:rPr>
              <a:t>will </a:t>
            </a:r>
            <a:r>
              <a:rPr sz="2600" spc="-80" dirty="0">
                <a:latin typeface="Arial"/>
                <a:cs typeface="Arial"/>
              </a:rPr>
              <a:t>be </a:t>
            </a:r>
            <a:r>
              <a:rPr sz="2600" spc="-125" dirty="0">
                <a:latin typeface="Arial"/>
                <a:cs typeface="Arial"/>
              </a:rPr>
              <a:t>narrow </a:t>
            </a:r>
            <a:r>
              <a:rPr sz="2600" dirty="0">
                <a:latin typeface="Arial"/>
                <a:cs typeface="Arial"/>
              </a:rPr>
              <a:t>&amp;  </a:t>
            </a:r>
            <a:r>
              <a:rPr sz="2600" spc="-135" dirty="0">
                <a:latin typeface="Arial"/>
                <a:cs typeface="Arial"/>
              </a:rPr>
              <a:t>centred towards </a:t>
            </a:r>
            <a:r>
              <a:rPr sz="2600" spc="-160" dirty="0">
                <a:latin typeface="Arial"/>
                <a:cs typeface="Arial"/>
              </a:rPr>
              <a:t>the  </a:t>
            </a:r>
            <a:r>
              <a:rPr sz="2600" spc="-100" dirty="0">
                <a:latin typeface="Arial"/>
                <a:cs typeface="Arial"/>
              </a:rPr>
              <a:t>middle </a:t>
            </a:r>
            <a:r>
              <a:rPr sz="2600" dirty="0">
                <a:latin typeface="Arial"/>
                <a:cs typeface="Arial"/>
              </a:rPr>
              <a:t>of </a:t>
            </a:r>
            <a:r>
              <a:rPr sz="2600" spc="-155" dirty="0">
                <a:latin typeface="Arial"/>
                <a:cs typeface="Arial"/>
              </a:rPr>
              <a:t>the </a:t>
            </a:r>
            <a:r>
              <a:rPr sz="2600" spc="-25" dirty="0">
                <a:latin typeface="Arial"/>
                <a:cs typeface="Arial"/>
              </a:rPr>
              <a:t>gray  </a:t>
            </a:r>
            <a:r>
              <a:rPr sz="2600" spc="-180" dirty="0">
                <a:latin typeface="Arial"/>
                <a:cs typeface="Arial"/>
              </a:rPr>
              <a:t>scale.</a:t>
            </a:r>
            <a:endParaRPr sz="2600">
              <a:latin typeface="Arial"/>
              <a:cs typeface="Arial"/>
            </a:endParaRPr>
          </a:p>
          <a:p>
            <a:pPr marL="332740" marR="162560" indent="-320040">
              <a:lnSpc>
                <a:spcPct val="80000"/>
              </a:lnSpc>
              <a:spcBef>
                <a:spcPts val="695"/>
              </a:spcBef>
              <a:buClr>
                <a:srgbClr val="DD8046"/>
              </a:buClr>
              <a:buSzPct val="59615"/>
              <a:buFont typeface="Wingdings"/>
              <a:buChar char=""/>
              <a:tabLst>
                <a:tab pos="332105" algn="l"/>
                <a:tab pos="332740" algn="l"/>
              </a:tabLst>
            </a:pPr>
            <a:r>
              <a:rPr sz="2600" spc="-235" dirty="0">
                <a:latin typeface="Arial"/>
                <a:cs typeface="Arial"/>
              </a:rPr>
              <a:t>An </a:t>
            </a:r>
            <a:r>
              <a:rPr sz="2600" spc="-130" dirty="0">
                <a:latin typeface="Arial"/>
                <a:cs typeface="Arial"/>
              </a:rPr>
              <a:t>image </a:t>
            </a:r>
            <a:r>
              <a:rPr sz="2600" spc="-120" dirty="0">
                <a:latin typeface="Arial"/>
                <a:cs typeface="Arial"/>
              </a:rPr>
              <a:t>with </a:t>
            </a:r>
            <a:r>
              <a:rPr sz="2600" spc="-160" dirty="0">
                <a:solidFill>
                  <a:srgbClr val="C00000"/>
                </a:solidFill>
                <a:latin typeface="Arial"/>
                <a:cs typeface="Arial"/>
              </a:rPr>
              <a:t>high  contrast </a:t>
            </a:r>
            <a:r>
              <a:rPr sz="2600" dirty="0">
                <a:latin typeface="Arial"/>
                <a:cs typeface="Arial"/>
              </a:rPr>
              <a:t>&amp; </a:t>
            </a:r>
            <a:r>
              <a:rPr sz="2600" spc="-10" dirty="0">
                <a:latin typeface="Arial"/>
                <a:cs typeface="Arial"/>
              </a:rPr>
              <a:t>a </a:t>
            </a:r>
            <a:r>
              <a:rPr sz="2600" spc="-45" dirty="0">
                <a:latin typeface="Arial"/>
                <a:cs typeface="Arial"/>
              </a:rPr>
              <a:t>large  </a:t>
            </a:r>
            <a:r>
              <a:rPr sz="2600" spc="-55" dirty="0">
                <a:latin typeface="Arial"/>
                <a:cs typeface="Arial"/>
              </a:rPr>
              <a:t>variety </a:t>
            </a:r>
            <a:r>
              <a:rPr sz="2600" dirty="0">
                <a:latin typeface="Arial"/>
                <a:cs typeface="Arial"/>
              </a:rPr>
              <a:t>of </a:t>
            </a:r>
            <a:r>
              <a:rPr sz="2600" spc="-25" dirty="0">
                <a:latin typeface="Arial"/>
                <a:cs typeface="Arial"/>
              </a:rPr>
              <a:t>gray </a:t>
            </a:r>
            <a:r>
              <a:rPr sz="2600" spc="-210" dirty="0">
                <a:latin typeface="Arial"/>
                <a:cs typeface="Arial"/>
              </a:rPr>
              <a:t>tones  </a:t>
            </a:r>
            <a:r>
              <a:rPr sz="2600" spc="-45" dirty="0">
                <a:latin typeface="Arial"/>
                <a:cs typeface="Arial"/>
              </a:rPr>
              <a:t>will </a:t>
            </a:r>
            <a:r>
              <a:rPr sz="2600" spc="-170" dirty="0">
                <a:latin typeface="Arial"/>
                <a:cs typeface="Arial"/>
              </a:rPr>
              <a:t>have </a:t>
            </a:r>
            <a:r>
              <a:rPr sz="2600" spc="-105" dirty="0">
                <a:latin typeface="Arial"/>
                <a:cs typeface="Arial"/>
              </a:rPr>
              <a:t>pixels </a:t>
            </a:r>
            <a:r>
              <a:rPr sz="2600" spc="-90" dirty="0">
                <a:latin typeface="Arial"/>
                <a:cs typeface="Arial"/>
              </a:rPr>
              <a:t>that  </a:t>
            </a:r>
            <a:r>
              <a:rPr sz="2600" spc="-195" dirty="0">
                <a:latin typeface="Arial"/>
                <a:cs typeface="Arial"/>
              </a:rPr>
              <a:t>occupy </a:t>
            </a:r>
            <a:r>
              <a:rPr sz="2600" spc="-160" dirty="0">
                <a:latin typeface="Arial"/>
                <a:cs typeface="Arial"/>
              </a:rPr>
              <a:t>the </a:t>
            </a:r>
            <a:r>
              <a:rPr sz="2600" spc="-105" dirty="0">
                <a:latin typeface="Arial"/>
                <a:cs typeface="Arial"/>
              </a:rPr>
              <a:t>entire  </a:t>
            </a:r>
            <a:r>
              <a:rPr sz="2600" spc="-110" dirty="0">
                <a:latin typeface="Arial"/>
                <a:cs typeface="Arial"/>
              </a:rPr>
              <a:t>range </a:t>
            </a:r>
            <a:r>
              <a:rPr sz="2600" dirty="0">
                <a:latin typeface="Arial"/>
                <a:cs typeface="Arial"/>
              </a:rPr>
              <a:t>of </a:t>
            </a:r>
            <a:r>
              <a:rPr sz="2600" spc="-150" dirty="0">
                <a:latin typeface="Arial"/>
                <a:cs typeface="Arial"/>
              </a:rPr>
              <a:t>possible  </a:t>
            </a:r>
            <a:r>
              <a:rPr sz="2600" spc="-25" dirty="0">
                <a:latin typeface="Arial"/>
                <a:cs typeface="Arial"/>
              </a:rPr>
              <a:t>gray </a:t>
            </a:r>
            <a:r>
              <a:rPr sz="2600" spc="-160" dirty="0">
                <a:latin typeface="Arial"/>
                <a:cs typeface="Arial"/>
              </a:rPr>
              <a:t>levels </a:t>
            </a:r>
            <a:r>
              <a:rPr sz="2600" dirty="0">
                <a:latin typeface="Arial"/>
                <a:cs typeface="Arial"/>
              </a:rPr>
              <a:t>&amp; </a:t>
            </a:r>
            <a:r>
              <a:rPr sz="2600" spc="-50" dirty="0">
                <a:latin typeface="Arial"/>
                <a:cs typeface="Arial"/>
              </a:rPr>
              <a:t>are  </a:t>
            </a:r>
            <a:r>
              <a:rPr sz="2600" spc="-120" dirty="0">
                <a:latin typeface="Arial"/>
                <a:cs typeface="Arial"/>
              </a:rPr>
              <a:t>uniformly</a:t>
            </a:r>
            <a:r>
              <a:rPr sz="2600" spc="-55" dirty="0">
                <a:latin typeface="Arial"/>
                <a:cs typeface="Arial"/>
              </a:rPr>
              <a:t> </a:t>
            </a:r>
            <a:r>
              <a:rPr sz="2600" spc="-95" dirty="0">
                <a:latin typeface="Arial"/>
                <a:cs typeface="Arial"/>
              </a:rPr>
              <a:t>distributed.</a:t>
            </a:r>
            <a:endParaRPr sz="26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04800" y="1828800"/>
            <a:ext cx="1914144" cy="1828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305050" y="1838323"/>
            <a:ext cx="2609850" cy="18284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04800" y="3886200"/>
            <a:ext cx="1905000" cy="18105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286000" y="3895726"/>
            <a:ext cx="2610612" cy="181012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91387" y="394462"/>
            <a:ext cx="7825740" cy="6051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800" spc="-225" dirty="0">
                <a:solidFill>
                  <a:srgbClr val="003399"/>
                </a:solidFill>
                <a:latin typeface="Trebuchet MS"/>
                <a:cs typeface="Trebuchet MS"/>
              </a:rPr>
              <a:t>Why </a:t>
            </a:r>
            <a:r>
              <a:rPr sz="3800" spc="-160" dirty="0">
                <a:solidFill>
                  <a:srgbClr val="003399"/>
                </a:solidFill>
                <a:latin typeface="Trebuchet MS"/>
                <a:cs typeface="Trebuchet MS"/>
              </a:rPr>
              <a:t>do </a:t>
            </a:r>
            <a:r>
              <a:rPr sz="3800" spc="-165" dirty="0">
                <a:solidFill>
                  <a:srgbClr val="003399"/>
                </a:solidFill>
                <a:latin typeface="Trebuchet MS"/>
                <a:cs typeface="Trebuchet MS"/>
              </a:rPr>
              <a:t>we </a:t>
            </a:r>
            <a:r>
              <a:rPr sz="3800" spc="-285" dirty="0">
                <a:solidFill>
                  <a:srgbClr val="003399"/>
                </a:solidFill>
                <a:latin typeface="Trebuchet MS"/>
                <a:cs typeface="Trebuchet MS"/>
              </a:rPr>
              <a:t>need </a:t>
            </a:r>
            <a:r>
              <a:rPr sz="3800" spc="-110" dirty="0">
                <a:solidFill>
                  <a:srgbClr val="003399"/>
                </a:solidFill>
                <a:latin typeface="Trebuchet MS"/>
                <a:cs typeface="Trebuchet MS"/>
              </a:rPr>
              <a:t>Image</a:t>
            </a:r>
            <a:r>
              <a:rPr sz="3800" spc="135" dirty="0">
                <a:solidFill>
                  <a:srgbClr val="003399"/>
                </a:solidFill>
                <a:latin typeface="Trebuchet MS"/>
                <a:cs typeface="Trebuchet MS"/>
              </a:rPr>
              <a:t> </a:t>
            </a:r>
            <a:r>
              <a:rPr sz="3800" spc="-254" dirty="0">
                <a:solidFill>
                  <a:srgbClr val="003399"/>
                </a:solidFill>
                <a:latin typeface="Trebuchet MS"/>
                <a:cs typeface="Trebuchet MS"/>
              </a:rPr>
              <a:t>Enhancement?</a:t>
            </a:r>
            <a:endParaRPr sz="38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91387" y="1614042"/>
            <a:ext cx="7995284" cy="42805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32740" marR="5080" indent="-320675" algn="just">
              <a:lnSpc>
                <a:spcPct val="100000"/>
              </a:lnSpc>
              <a:spcBef>
                <a:spcPts val="95"/>
              </a:spcBef>
              <a:buClr>
                <a:srgbClr val="DD8046"/>
              </a:buClr>
              <a:buSzPct val="58928"/>
              <a:buFont typeface="Wingdings"/>
              <a:buChar char=""/>
              <a:tabLst>
                <a:tab pos="333375" algn="l"/>
              </a:tabLst>
            </a:pPr>
            <a:r>
              <a:rPr sz="2800" spc="-330" dirty="0">
                <a:latin typeface="Arial"/>
                <a:cs typeface="Arial"/>
              </a:rPr>
              <a:t>The </a:t>
            </a:r>
            <a:r>
              <a:rPr sz="2800" spc="-50" dirty="0">
                <a:latin typeface="Arial"/>
                <a:cs typeface="Arial"/>
              </a:rPr>
              <a:t>goal </a:t>
            </a:r>
            <a:r>
              <a:rPr sz="2800" spc="-5" dirty="0">
                <a:latin typeface="Arial"/>
                <a:cs typeface="Arial"/>
              </a:rPr>
              <a:t>of </a:t>
            </a:r>
            <a:r>
              <a:rPr sz="2800" spc="-150" dirty="0">
                <a:latin typeface="Arial"/>
                <a:cs typeface="Arial"/>
              </a:rPr>
              <a:t>image </a:t>
            </a:r>
            <a:r>
              <a:rPr sz="2800" spc="-240" dirty="0">
                <a:latin typeface="Arial"/>
                <a:cs typeface="Arial"/>
              </a:rPr>
              <a:t>enhancement  </a:t>
            </a:r>
            <a:r>
              <a:rPr sz="2800" spc="-245" dirty="0">
                <a:latin typeface="Arial"/>
                <a:cs typeface="Arial"/>
              </a:rPr>
              <a:t>is </a:t>
            </a:r>
            <a:r>
              <a:rPr sz="2800" spc="-85" dirty="0">
                <a:latin typeface="Arial"/>
                <a:cs typeface="Arial"/>
              </a:rPr>
              <a:t>to </a:t>
            </a:r>
            <a:r>
              <a:rPr sz="2800" spc="-235" dirty="0">
                <a:latin typeface="Arial"/>
                <a:cs typeface="Arial"/>
              </a:rPr>
              <a:t>process </a:t>
            </a:r>
            <a:r>
              <a:rPr sz="2800" spc="-15" dirty="0">
                <a:latin typeface="Arial"/>
                <a:cs typeface="Arial"/>
              </a:rPr>
              <a:t>a  digital </a:t>
            </a:r>
            <a:r>
              <a:rPr sz="2800" spc="-150" dirty="0">
                <a:latin typeface="Arial"/>
                <a:cs typeface="Arial"/>
              </a:rPr>
              <a:t>image </a:t>
            </a:r>
            <a:r>
              <a:rPr sz="2800" spc="-125" dirty="0">
                <a:latin typeface="Arial"/>
                <a:cs typeface="Arial"/>
              </a:rPr>
              <a:t>and </a:t>
            </a:r>
            <a:r>
              <a:rPr sz="2800" spc="-225" dirty="0">
                <a:latin typeface="Arial"/>
                <a:cs typeface="Arial"/>
              </a:rPr>
              <a:t>make </a:t>
            </a:r>
            <a:r>
              <a:rPr sz="2800" spc="-20" dirty="0">
                <a:latin typeface="Arial"/>
                <a:cs typeface="Arial"/>
              </a:rPr>
              <a:t>it </a:t>
            </a:r>
            <a:r>
              <a:rPr sz="2800" spc="-195" dirty="0">
                <a:latin typeface="Arial"/>
                <a:cs typeface="Arial"/>
              </a:rPr>
              <a:t>more </a:t>
            </a:r>
            <a:r>
              <a:rPr sz="2800" spc="-75" dirty="0">
                <a:latin typeface="Arial"/>
                <a:cs typeface="Arial"/>
              </a:rPr>
              <a:t>“suitable” </a:t>
            </a:r>
            <a:r>
              <a:rPr sz="2800" spc="-175" dirty="0">
                <a:latin typeface="Arial"/>
                <a:cs typeface="Arial"/>
              </a:rPr>
              <a:t>than the  </a:t>
            </a:r>
            <a:r>
              <a:rPr sz="2800" spc="-75" dirty="0">
                <a:latin typeface="Arial"/>
                <a:cs typeface="Arial"/>
              </a:rPr>
              <a:t>original </a:t>
            </a:r>
            <a:r>
              <a:rPr sz="2800" spc="-150" dirty="0">
                <a:latin typeface="Arial"/>
                <a:cs typeface="Arial"/>
              </a:rPr>
              <a:t>image </a:t>
            </a:r>
            <a:r>
              <a:rPr sz="2800" spc="-25" dirty="0">
                <a:latin typeface="Arial"/>
                <a:cs typeface="Arial"/>
              </a:rPr>
              <a:t>for </a:t>
            </a:r>
            <a:r>
              <a:rPr sz="2800" spc="-15" dirty="0">
                <a:latin typeface="Arial"/>
                <a:cs typeface="Arial"/>
              </a:rPr>
              <a:t>a </a:t>
            </a:r>
            <a:r>
              <a:rPr sz="2800" b="1" spc="-180" dirty="0">
                <a:solidFill>
                  <a:srgbClr val="003399"/>
                </a:solidFill>
                <a:latin typeface="Trebuchet MS"/>
                <a:cs typeface="Trebuchet MS"/>
              </a:rPr>
              <a:t>specific</a:t>
            </a:r>
            <a:r>
              <a:rPr sz="2800" b="1" spc="190" dirty="0">
                <a:solidFill>
                  <a:srgbClr val="003399"/>
                </a:solidFill>
                <a:latin typeface="Trebuchet MS"/>
                <a:cs typeface="Trebuchet MS"/>
              </a:rPr>
              <a:t> </a:t>
            </a:r>
            <a:r>
              <a:rPr sz="2800" b="1" spc="-155" dirty="0">
                <a:solidFill>
                  <a:srgbClr val="003399"/>
                </a:solidFill>
                <a:latin typeface="Trebuchet MS"/>
                <a:cs typeface="Trebuchet MS"/>
              </a:rPr>
              <a:t>application.</a:t>
            </a:r>
            <a:endParaRPr sz="2800">
              <a:latin typeface="Trebuchet MS"/>
              <a:cs typeface="Trebuchet MS"/>
            </a:endParaRPr>
          </a:p>
          <a:p>
            <a:pPr marL="332740" marR="2212975" indent="-320675" algn="just">
              <a:lnSpc>
                <a:spcPts val="3130"/>
              </a:lnSpc>
              <a:spcBef>
                <a:spcPts val="740"/>
              </a:spcBef>
              <a:buClr>
                <a:srgbClr val="DD8046"/>
              </a:buClr>
              <a:buSzPct val="60344"/>
              <a:buFont typeface="Wingdings"/>
              <a:buChar char=""/>
              <a:tabLst>
                <a:tab pos="333375" algn="l"/>
              </a:tabLst>
            </a:pPr>
            <a:r>
              <a:rPr sz="2900" spc="-235" dirty="0">
                <a:latin typeface="Arial"/>
                <a:cs typeface="Arial"/>
              </a:rPr>
              <a:t>Images </a:t>
            </a:r>
            <a:r>
              <a:rPr sz="2900" spc="-185" dirty="0">
                <a:latin typeface="Arial"/>
                <a:cs typeface="Arial"/>
              </a:rPr>
              <a:t>may </a:t>
            </a:r>
            <a:r>
              <a:rPr sz="2900" spc="-110" dirty="0">
                <a:latin typeface="Arial"/>
                <a:cs typeface="Arial"/>
              </a:rPr>
              <a:t>suffer </a:t>
            </a:r>
            <a:r>
              <a:rPr sz="2900" spc="-135" dirty="0">
                <a:latin typeface="Arial"/>
                <a:cs typeface="Arial"/>
              </a:rPr>
              <a:t>from </a:t>
            </a:r>
            <a:r>
              <a:rPr sz="2900" spc="-175" dirty="0">
                <a:latin typeface="Arial"/>
                <a:cs typeface="Arial"/>
              </a:rPr>
              <a:t>the </a:t>
            </a:r>
            <a:r>
              <a:rPr sz="2900" spc="-95" dirty="0">
                <a:latin typeface="Arial"/>
                <a:cs typeface="Arial"/>
              </a:rPr>
              <a:t>following  </a:t>
            </a:r>
            <a:r>
              <a:rPr sz="2900" spc="-110" dirty="0">
                <a:latin typeface="Arial"/>
                <a:cs typeface="Arial"/>
              </a:rPr>
              <a:t>degradations:</a:t>
            </a:r>
            <a:endParaRPr sz="2900">
              <a:latin typeface="Arial"/>
              <a:cs typeface="Arial"/>
            </a:endParaRPr>
          </a:p>
          <a:p>
            <a:pPr marL="652780" marR="1346835" lvl="1" indent="-274320">
              <a:lnSpc>
                <a:spcPts val="2810"/>
              </a:lnSpc>
              <a:spcBef>
                <a:spcPts val="620"/>
              </a:spcBef>
              <a:buClr>
                <a:srgbClr val="93B6D2"/>
              </a:buClr>
              <a:buSzPct val="69230"/>
              <a:buChar char=""/>
              <a:tabLst>
                <a:tab pos="653415" algn="l"/>
              </a:tabLst>
            </a:pPr>
            <a:r>
              <a:rPr sz="2600" spc="-210" dirty="0">
                <a:latin typeface="Arial"/>
                <a:cs typeface="Arial"/>
              </a:rPr>
              <a:t>Poor </a:t>
            </a:r>
            <a:r>
              <a:rPr sz="2600" spc="-160" dirty="0">
                <a:latin typeface="Arial"/>
                <a:cs typeface="Arial"/>
              </a:rPr>
              <a:t>contrast </a:t>
            </a:r>
            <a:r>
              <a:rPr sz="2600" spc="-155" dirty="0">
                <a:latin typeface="Arial"/>
                <a:cs typeface="Arial"/>
              </a:rPr>
              <a:t>due </a:t>
            </a:r>
            <a:r>
              <a:rPr sz="2600" spc="-85" dirty="0">
                <a:latin typeface="Arial"/>
                <a:cs typeface="Arial"/>
              </a:rPr>
              <a:t>to </a:t>
            </a:r>
            <a:r>
              <a:rPr sz="2600" spc="-75" dirty="0">
                <a:latin typeface="Arial"/>
                <a:cs typeface="Arial"/>
              </a:rPr>
              <a:t>poor </a:t>
            </a:r>
            <a:r>
              <a:rPr sz="2600" spc="-135" dirty="0">
                <a:latin typeface="Arial"/>
                <a:cs typeface="Arial"/>
              </a:rPr>
              <a:t>illumination </a:t>
            </a:r>
            <a:r>
              <a:rPr sz="2600" spc="-75" dirty="0">
                <a:latin typeface="Arial"/>
                <a:cs typeface="Arial"/>
              </a:rPr>
              <a:t>or </a:t>
            </a:r>
            <a:r>
              <a:rPr sz="2600" spc="-140" dirty="0">
                <a:latin typeface="Arial"/>
                <a:cs typeface="Arial"/>
              </a:rPr>
              <a:t>finite  sensitivity </a:t>
            </a:r>
            <a:r>
              <a:rPr sz="2600" dirty="0">
                <a:latin typeface="Arial"/>
                <a:cs typeface="Arial"/>
              </a:rPr>
              <a:t>of </a:t>
            </a:r>
            <a:r>
              <a:rPr sz="2600" spc="-155" dirty="0">
                <a:latin typeface="Arial"/>
                <a:cs typeface="Arial"/>
              </a:rPr>
              <a:t>the </a:t>
            </a:r>
            <a:r>
              <a:rPr sz="2600" spc="-114" dirty="0">
                <a:latin typeface="Arial"/>
                <a:cs typeface="Arial"/>
              </a:rPr>
              <a:t>imaging</a:t>
            </a:r>
            <a:r>
              <a:rPr sz="2600" spc="250" dirty="0">
                <a:latin typeface="Arial"/>
                <a:cs typeface="Arial"/>
              </a:rPr>
              <a:t> </a:t>
            </a:r>
            <a:r>
              <a:rPr sz="2600" spc="-125" dirty="0">
                <a:latin typeface="Arial"/>
                <a:cs typeface="Arial"/>
              </a:rPr>
              <a:t>device</a:t>
            </a:r>
            <a:endParaRPr sz="2600">
              <a:latin typeface="Arial"/>
              <a:cs typeface="Arial"/>
            </a:endParaRPr>
          </a:p>
          <a:p>
            <a:pPr marL="652780" lvl="1" indent="-274955">
              <a:lnSpc>
                <a:spcPct val="100000"/>
              </a:lnSpc>
              <a:spcBef>
                <a:spcPts val="250"/>
              </a:spcBef>
              <a:buClr>
                <a:srgbClr val="93B6D2"/>
              </a:buClr>
              <a:buSzPct val="69230"/>
              <a:buChar char=""/>
              <a:tabLst>
                <a:tab pos="653415" algn="l"/>
              </a:tabLst>
            </a:pPr>
            <a:r>
              <a:rPr sz="2600" spc="-190" dirty="0">
                <a:latin typeface="Arial"/>
                <a:cs typeface="Arial"/>
              </a:rPr>
              <a:t>Electronic </a:t>
            </a:r>
            <a:r>
              <a:rPr sz="2600" spc="-245" dirty="0">
                <a:latin typeface="Arial"/>
                <a:cs typeface="Arial"/>
              </a:rPr>
              <a:t>sensor </a:t>
            </a:r>
            <a:r>
              <a:rPr sz="2600" spc="-210" dirty="0">
                <a:latin typeface="Arial"/>
                <a:cs typeface="Arial"/>
              </a:rPr>
              <a:t>noise </a:t>
            </a:r>
            <a:r>
              <a:rPr sz="2600" spc="-75" dirty="0">
                <a:latin typeface="Arial"/>
                <a:cs typeface="Arial"/>
              </a:rPr>
              <a:t>or </a:t>
            </a:r>
            <a:r>
              <a:rPr sz="2600" spc="-165" dirty="0">
                <a:latin typeface="Arial"/>
                <a:cs typeface="Arial"/>
              </a:rPr>
              <a:t>atmospheric</a:t>
            </a:r>
            <a:r>
              <a:rPr sz="2600" spc="-440" dirty="0">
                <a:latin typeface="Arial"/>
                <a:cs typeface="Arial"/>
              </a:rPr>
              <a:t> </a:t>
            </a:r>
            <a:r>
              <a:rPr sz="2600" spc="-165" dirty="0">
                <a:latin typeface="Arial"/>
                <a:cs typeface="Arial"/>
              </a:rPr>
              <a:t>disturbances</a:t>
            </a:r>
            <a:endParaRPr sz="2600">
              <a:latin typeface="Arial"/>
              <a:cs typeface="Arial"/>
            </a:endParaRPr>
          </a:p>
          <a:p>
            <a:pPr marL="652780" lvl="1" indent="-274955">
              <a:lnSpc>
                <a:spcPct val="100000"/>
              </a:lnSpc>
              <a:spcBef>
                <a:spcPts val="285"/>
              </a:spcBef>
              <a:buClr>
                <a:srgbClr val="93B6D2"/>
              </a:buClr>
              <a:buSzPct val="69230"/>
              <a:buChar char=""/>
              <a:tabLst>
                <a:tab pos="653415" algn="l"/>
              </a:tabLst>
            </a:pPr>
            <a:r>
              <a:rPr sz="2600" spc="-120" dirty="0">
                <a:latin typeface="Arial"/>
                <a:cs typeface="Arial"/>
              </a:rPr>
              <a:t>Aliasing </a:t>
            </a:r>
            <a:r>
              <a:rPr sz="2600" spc="-110" dirty="0">
                <a:latin typeface="Arial"/>
                <a:cs typeface="Arial"/>
              </a:rPr>
              <a:t>effects </a:t>
            </a:r>
            <a:r>
              <a:rPr sz="2600" spc="-155" dirty="0">
                <a:latin typeface="Arial"/>
                <a:cs typeface="Arial"/>
              </a:rPr>
              <a:t>due </a:t>
            </a:r>
            <a:r>
              <a:rPr sz="2600" spc="-85" dirty="0">
                <a:latin typeface="Arial"/>
                <a:cs typeface="Arial"/>
              </a:rPr>
              <a:t>to </a:t>
            </a:r>
            <a:r>
              <a:rPr sz="2600" spc="-100" dirty="0">
                <a:latin typeface="Arial"/>
                <a:cs typeface="Arial"/>
              </a:rPr>
              <a:t>inadequate</a:t>
            </a:r>
            <a:r>
              <a:rPr sz="2600" spc="330" dirty="0">
                <a:latin typeface="Arial"/>
                <a:cs typeface="Arial"/>
              </a:rPr>
              <a:t> </a:t>
            </a:r>
            <a:r>
              <a:rPr sz="2600" spc="-155" dirty="0">
                <a:latin typeface="Arial"/>
                <a:cs typeface="Arial"/>
              </a:rPr>
              <a:t>sampling</a:t>
            </a:r>
            <a:endParaRPr sz="2600">
              <a:latin typeface="Arial"/>
              <a:cs typeface="Arial"/>
            </a:endParaRPr>
          </a:p>
          <a:p>
            <a:pPr marL="652780" lvl="1" indent="-274955">
              <a:lnSpc>
                <a:spcPct val="100000"/>
              </a:lnSpc>
              <a:spcBef>
                <a:spcPts val="290"/>
              </a:spcBef>
              <a:buClr>
                <a:srgbClr val="93B6D2"/>
              </a:buClr>
              <a:buSzPct val="69230"/>
              <a:buChar char=""/>
              <a:tabLst>
                <a:tab pos="653415" algn="l"/>
              </a:tabLst>
            </a:pPr>
            <a:r>
              <a:rPr sz="2600" spc="-155" dirty="0">
                <a:latin typeface="Arial"/>
                <a:cs typeface="Arial"/>
              </a:rPr>
              <a:t>Finite </a:t>
            </a:r>
            <a:r>
              <a:rPr sz="2600" spc="-75" dirty="0">
                <a:latin typeface="Arial"/>
                <a:cs typeface="Arial"/>
              </a:rPr>
              <a:t>aperture </a:t>
            </a:r>
            <a:r>
              <a:rPr sz="2600" spc="-110" dirty="0">
                <a:latin typeface="Arial"/>
                <a:cs typeface="Arial"/>
              </a:rPr>
              <a:t>effects </a:t>
            </a:r>
            <a:r>
              <a:rPr sz="2600" spc="-75" dirty="0">
                <a:latin typeface="Arial"/>
                <a:cs typeface="Arial"/>
              </a:rPr>
              <a:t>or</a:t>
            </a:r>
            <a:r>
              <a:rPr sz="2600" spc="200" dirty="0">
                <a:latin typeface="Arial"/>
                <a:cs typeface="Arial"/>
              </a:rPr>
              <a:t> </a:t>
            </a:r>
            <a:r>
              <a:rPr sz="2600" spc="-175" dirty="0">
                <a:latin typeface="Arial"/>
                <a:cs typeface="Arial"/>
              </a:rPr>
              <a:t>motion</a:t>
            </a:r>
            <a:endParaRPr sz="26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91387" y="72339"/>
            <a:ext cx="5783580" cy="1244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4000" spc="-185" dirty="0">
                <a:solidFill>
                  <a:srgbClr val="003399"/>
                </a:solidFill>
                <a:latin typeface="Trebuchet MS"/>
                <a:cs typeface="Trebuchet MS"/>
              </a:rPr>
              <a:t>Histogram </a:t>
            </a:r>
            <a:r>
              <a:rPr sz="4000" spc="-195" dirty="0">
                <a:solidFill>
                  <a:srgbClr val="003399"/>
                </a:solidFill>
                <a:latin typeface="Trebuchet MS"/>
                <a:cs typeface="Trebuchet MS"/>
              </a:rPr>
              <a:t>Equalization </a:t>
            </a:r>
            <a:r>
              <a:rPr sz="4000" spc="10" dirty="0">
                <a:solidFill>
                  <a:srgbClr val="003399"/>
                </a:solidFill>
                <a:latin typeface="Trebuchet MS"/>
                <a:cs typeface="Trebuchet MS"/>
              </a:rPr>
              <a:t>OR  </a:t>
            </a:r>
            <a:r>
              <a:rPr sz="4000" spc="-190" dirty="0">
                <a:solidFill>
                  <a:srgbClr val="003399"/>
                </a:solidFill>
                <a:latin typeface="Trebuchet MS"/>
                <a:cs typeface="Trebuchet MS"/>
              </a:rPr>
              <a:t>Histogram</a:t>
            </a:r>
            <a:r>
              <a:rPr sz="4000" spc="-145" dirty="0">
                <a:solidFill>
                  <a:srgbClr val="003399"/>
                </a:solidFill>
                <a:latin typeface="Trebuchet MS"/>
                <a:cs typeface="Trebuchet MS"/>
              </a:rPr>
              <a:t> </a:t>
            </a:r>
            <a:r>
              <a:rPr sz="4000" spc="-240" dirty="0">
                <a:solidFill>
                  <a:srgbClr val="003399"/>
                </a:solidFill>
                <a:latin typeface="Trebuchet MS"/>
                <a:cs typeface="Trebuchet MS"/>
              </a:rPr>
              <a:t>Linearization</a:t>
            </a:r>
            <a:endParaRPr sz="40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91387" y="1566113"/>
            <a:ext cx="7982584" cy="4365625"/>
          </a:xfrm>
          <a:prstGeom prst="rect">
            <a:avLst/>
          </a:prstGeom>
        </p:spPr>
        <p:txBody>
          <a:bodyPr vert="horz" wrap="square" lIns="0" tIns="58419" rIns="0" bIns="0" rtlCol="0">
            <a:spAutoFit/>
          </a:bodyPr>
          <a:lstStyle/>
          <a:p>
            <a:pPr marL="332740" marR="5080" indent="-320675">
              <a:lnSpc>
                <a:spcPct val="90000"/>
              </a:lnSpc>
              <a:spcBef>
                <a:spcPts val="459"/>
              </a:spcBef>
              <a:buClr>
                <a:srgbClr val="DD8046"/>
              </a:buClr>
              <a:buSzPct val="60000"/>
              <a:buFont typeface="Wingdings"/>
              <a:buChar char=""/>
              <a:tabLst>
                <a:tab pos="333375" algn="l"/>
              </a:tabLst>
            </a:pPr>
            <a:r>
              <a:rPr sz="3000" spc="-105" dirty="0">
                <a:latin typeface="Arial"/>
                <a:cs typeface="Arial"/>
              </a:rPr>
              <a:t>It </a:t>
            </a:r>
            <a:r>
              <a:rPr sz="3000" spc="-260" dirty="0">
                <a:latin typeface="Arial"/>
                <a:cs typeface="Arial"/>
              </a:rPr>
              <a:t>is </a:t>
            </a:r>
            <a:r>
              <a:rPr sz="3000" spc="-15" dirty="0">
                <a:latin typeface="Arial"/>
                <a:cs typeface="Arial"/>
              </a:rPr>
              <a:t>a </a:t>
            </a:r>
            <a:r>
              <a:rPr sz="3000" spc="-204" dirty="0">
                <a:latin typeface="Arial"/>
                <a:cs typeface="Arial"/>
              </a:rPr>
              <a:t>method </a:t>
            </a:r>
            <a:r>
              <a:rPr sz="3000" spc="-225" dirty="0">
                <a:latin typeface="Arial"/>
                <a:cs typeface="Arial"/>
              </a:rPr>
              <a:t>which </a:t>
            </a:r>
            <a:r>
              <a:rPr sz="3000" spc="-235" dirty="0">
                <a:latin typeface="Arial"/>
                <a:cs typeface="Arial"/>
              </a:rPr>
              <a:t>increases </a:t>
            </a:r>
            <a:r>
              <a:rPr sz="3000" spc="-185" dirty="0">
                <a:latin typeface="Arial"/>
                <a:cs typeface="Arial"/>
              </a:rPr>
              <a:t>the </a:t>
            </a:r>
            <a:r>
              <a:rPr sz="3000" spc="-190" dirty="0">
                <a:latin typeface="Arial"/>
                <a:cs typeface="Arial"/>
              </a:rPr>
              <a:t>dynamic </a:t>
            </a:r>
            <a:r>
              <a:rPr sz="3000" spc="-130" dirty="0">
                <a:latin typeface="Arial"/>
                <a:cs typeface="Arial"/>
              </a:rPr>
              <a:t>range  </a:t>
            </a:r>
            <a:r>
              <a:rPr sz="3000" spc="-5" dirty="0">
                <a:latin typeface="Arial"/>
                <a:cs typeface="Arial"/>
              </a:rPr>
              <a:t>of </a:t>
            </a:r>
            <a:r>
              <a:rPr sz="3000" spc="-185" dirty="0">
                <a:latin typeface="Arial"/>
                <a:cs typeface="Arial"/>
              </a:rPr>
              <a:t>the </a:t>
            </a:r>
            <a:r>
              <a:rPr sz="3000" spc="-114" dirty="0">
                <a:latin typeface="Arial"/>
                <a:cs typeface="Arial"/>
              </a:rPr>
              <a:t>gray-levels </a:t>
            </a:r>
            <a:r>
              <a:rPr sz="3000" spc="-185" dirty="0">
                <a:latin typeface="Arial"/>
                <a:cs typeface="Arial"/>
              </a:rPr>
              <a:t>in </a:t>
            </a:r>
            <a:r>
              <a:rPr sz="3000" spc="-15" dirty="0">
                <a:latin typeface="Arial"/>
                <a:cs typeface="Arial"/>
              </a:rPr>
              <a:t>a </a:t>
            </a:r>
            <a:r>
              <a:rPr sz="3000" spc="-160" dirty="0">
                <a:latin typeface="Arial"/>
                <a:cs typeface="Arial"/>
              </a:rPr>
              <a:t>low-contrast </a:t>
            </a:r>
            <a:r>
              <a:rPr sz="3000" spc="-155" dirty="0">
                <a:latin typeface="Arial"/>
                <a:cs typeface="Arial"/>
              </a:rPr>
              <a:t>image </a:t>
            </a:r>
            <a:r>
              <a:rPr sz="3000" spc="-95" dirty="0">
                <a:latin typeface="Arial"/>
                <a:cs typeface="Arial"/>
              </a:rPr>
              <a:t>to </a:t>
            </a:r>
            <a:r>
              <a:rPr sz="3000" spc="-190" dirty="0">
                <a:latin typeface="Arial"/>
                <a:cs typeface="Arial"/>
              </a:rPr>
              <a:t>cover  </a:t>
            </a:r>
            <a:r>
              <a:rPr sz="3000" spc="-60" dirty="0">
                <a:latin typeface="Arial"/>
                <a:cs typeface="Arial"/>
              </a:rPr>
              <a:t>full </a:t>
            </a:r>
            <a:r>
              <a:rPr sz="3000" spc="-130" dirty="0">
                <a:latin typeface="Arial"/>
                <a:cs typeface="Arial"/>
              </a:rPr>
              <a:t>range </a:t>
            </a:r>
            <a:r>
              <a:rPr sz="3000" spc="-5" dirty="0">
                <a:latin typeface="Arial"/>
                <a:cs typeface="Arial"/>
              </a:rPr>
              <a:t>of</a:t>
            </a:r>
            <a:r>
              <a:rPr sz="3000" spc="235" dirty="0">
                <a:latin typeface="Arial"/>
                <a:cs typeface="Arial"/>
              </a:rPr>
              <a:t> </a:t>
            </a:r>
            <a:r>
              <a:rPr sz="3000" spc="-120" dirty="0">
                <a:latin typeface="Arial"/>
                <a:cs typeface="Arial"/>
              </a:rPr>
              <a:t>gray-levels.</a:t>
            </a:r>
            <a:endParaRPr sz="3000">
              <a:latin typeface="Arial"/>
              <a:cs typeface="Arial"/>
            </a:endParaRPr>
          </a:p>
          <a:p>
            <a:pPr marL="332740" marR="82550" indent="-320675">
              <a:lnSpc>
                <a:spcPct val="90000"/>
              </a:lnSpc>
              <a:spcBef>
                <a:spcPts val="695"/>
              </a:spcBef>
              <a:buClr>
                <a:srgbClr val="DD8046"/>
              </a:buClr>
              <a:buSzPct val="60000"/>
              <a:buFont typeface="Wingdings"/>
              <a:buChar char=""/>
              <a:tabLst>
                <a:tab pos="333375" algn="l"/>
              </a:tabLst>
            </a:pPr>
            <a:r>
              <a:rPr sz="3000" spc="-105" dirty="0">
                <a:latin typeface="Arial"/>
                <a:cs typeface="Arial"/>
              </a:rPr>
              <a:t>It </a:t>
            </a:r>
            <a:r>
              <a:rPr sz="3000" spc="-260" dirty="0">
                <a:latin typeface="Arial"/>
                <a:cs typeface="Arial"/>
              </a:rPr>
              <a:t>is </a:t>
            </a:r>
            <a:r>
              <a:rPr sz="3000" spc="-185" dirty="0">
                <a:latin typeface="Arial"/>
                <a:cs typeface="Arial"/>
              </a:rPr>
              <a:t>the </a:t>
            </a:r>
            <a:r>
              <a:rPr sz="3000" spc="-254" dirty="0">
                <a:latin typeface="Arial"/>
                <a:cs typeface="Arial"/>
              </a:rPr>
              <a:t>process </a:t>
            </a:r>
            <a:r>
              <a:rPr sz="3000" spc="-105" dirty="0">
                <a:latin typeface="Arial"/>
                <a:cs typeface="Arial"/>
              </a:rPr>
              <a:t>that </a:t>
            </a:r>
            <a:r>
              <a:rPr sz="3000" spc="-195" dirty="0">
                <a:latin typeface="Arial"/>
                <a:cs typeface="Arial"/>
              </a:rPr>
              <a:t>transforms </a:t>
            </a:r>
            <a:r>
              <a:rPr sz="3000" spc="-185" dirty="0">
                <a:latin typeface="Arial"/>
                <a:cs typeface="Arial"/>
              </a:rPr>
              <a:t>the </a:t>
            </a:r>
            <a:r>
              <a:rPr sz="3000" spc="-165" dirty="0">
                <a:latin typeface="Arial"/>
                <a:cs typeface="Arial"/>
              </a:rPr>
              <a:t>intensity </a:t>
            </a:r>
            <a:r>
              <a:rPr sz="3000" spc="-220" dirty="0">
                <a:latin typeface="Arial"/>
                <a:cs typeface="Arial"/>
              </a:rPr>
              <a:t>values  </a:t>
            </a:r>
            <a:r>
              <a:rPr sz="3000" spc="-335" dirty="0">
                <a:latin typeface="Arial"/>
                <a:cs typeface="Arial"/>
              </a:rPr>
              <a:t>so </a:t>
            </a:r>
            <a:r>
              <a:rPr sz="3000" spc="-105" dirty="0">
                <a:latin typeface="Arial"/>
                <a:cs typeface="Arial"/>
              </a:rPr>
              <a:t>that </a:t>
            </a:r>
            <a:r>
              <a:rPr sz="3000" spc="-185" dirty="0">
                <a:latin typeface="Arial"/>
                <a:cs typeface="Arial"/>
              </a:rPr>
              <a:t>the histogram </a:t>
            </a:r>
            <a:r>
              <a:rPr sz="3000" spc="-5" dirty="0">
                <a:latin typeface="Arial"/>
                <a:cs typeface="Arial"/>
              </a:rPr>
              <a:t>of </a:t>
            </a:r>
            <a:r>
              <a:rPr sz="3000" spc="-185" dirty="0">
                <a:latin typeface="Arial"/>
                <a:cs typeface="Arial"/>
              </a:rPr>
              <a:t>the </a:t>
            </a:r>
            <a:r>
              <a:rPr sz="3000" spc="-160" dirty="0">
                <a:latin typeface="Arial"/>
                <a:cs typeface="Arial"/>
              </a:rPr>
              <a:t>output </a:t>
            </a:r>
            <a:r>
              <a:rPr sz="3000" spc="-155" dirty="0">
                <a:latin typeface="Arial"/>
                <a:cs typeface="Arial"/>
              </a:rPr>
              <a:t>image  </a:t>
            </a:r>
            <a:r>
              <a:rPr sz="3000" spc="-85" dirty="0">
                <a:latin typeface="Arial"/>
                <a:cs typeface="Arial"/>
              </a:rPr>
              <a:t>approximately </a:t>
            </a:r>
            <a:r>
              <a:rPr sz="3000" spc="-254" dirty="0">
                <a:latin typeface="Arial"/>
                <a:cs typeface="Arial"/>
              </a:rPr>
              <a:t>matches </a:t>
            </a:r>
            <a:r>
              <a:rPr sz="3000" spc="-190" dirty="0">
                <a:latin typeface="Arial"/>
                <a:cs typeface="Arial"/>
              </a:rPr>
              <a:t>the </a:t>
            </a:r>
            <a:r>
              <a:rPr sz="3000" spc="30" dirty="0">
                <a:latin typeface="Arial"/>
                <a:cs typeface="Arial"/>
              </a:rPr>
              <a:t>flat </a:t>
            </a:r>
            <a:r>
              <a:rPr sz="3000" spc="-180" dirty="0">
                <a:latin typeface="Arial"/>
                <a:cs typeface="Arial"/>
              </a:rPr>
              <a:t>(uniform)  histogram.</a:t>
            </a:r>
            <a:endParaRPr sz="3000">
              <a:latin typeface="Arial"/>
              <a:cs typeface="Arial"/>
            </a:endParaRPr>
          </a:p>
          <a:p>
            <a:pPr marL="332740" marR="1140460" indent="-320675" algn="just">
              <a:lnSpc>
                <a:spcPts val="3240"/>
              </a:lnSpc>
              <a:spcBef>
                <a:spcPts val="760"/>
              </a:spcBef>
              <a:buClr>
                <a:srgbClr val="DD8046"/>
              </a:buClr>
              <a:buSzPct val="60000"/>
              <a:buFont typeface="Wingdings"/>
              <a:buChar char=""/>
              <a:tabLst>
                <a:tab pos="333375" algn="l"/>
              </a:tabLst>
            </a:pPr>
            <a:r>
              <a:rPr sz="3000" spc="-355" dirty="0">
                <a:latin typeface="Arial"/>
                <a:cs typeface="Arial"/>
              </a:rPr>
              <a:t>The </a:t>
            </a:r>
            <a:r>
              <a:rPr sz="3000" spc="-175" dirty="0">
                <a:latin typeface="Arial"/>
                <a:cs typeface="Arial"/>
              </a:rPr>
              <a:t>aim </a:t>
            </a:r>
            <a:r>
              <a:rPr sz="3000" spc="-254" dirty="0">
                <a:latin typeface="Arial"/>
                <a:cs typeface="Arial"/>
              </a:rPr>
              <a:t>is </a:t>
            </a:r>
            <a:r>
              <a:rPr sz="3000" spc="-95" dirty="0">
                <a:latin typeface="Arial"/>
                <a:cs typeface="Arial"/>
              </a:rPr>
              <a:t>to </a:t>
            </a:r>
            <a:r>
              <a:rPr sz="3000" spc="-120" dirty="0">
                <a:latin typeface="Arial"/>
                <a:cs typeface="Arial"/>
              </a:rPr>
              <a:t>create </a:t>
            </a:r>
            <a:r>
              <a:rPr sz="3000" spc="-185" dirty="0">
                <a:latin typeface="Arial"/>
                <a:cs typeface="Arial"/>
              </a:rPr>
              <a:t>an </a:t>
            </a:r>
            <a:r>
              <a:rPr sz="3000" spc="-155" dirty="0">
                <a:latin typeface="Arial"/>
                <a:cs typeface="Arial"/>
              </a:rPr>
              <a:t>image </a:t>
            </a:r>
            <a:r>
              <a:rPr sz="3000" spc="-140" dirty="0">
                <a:latin typeface="Arial"/>
                <a:cs typeface="Arial"/>
              </a:rPr>
              <a:t>with </a:t>
            </a:r>
            <a:r>
              <a:rPr sz="3000" spc="-85" dirty="0">
                <a:latin typeface="Arial"/>
                <a:cs typeface="Arial"/>
              </a:rPr>
              <a:t>equally  </a:t>
            </a:r>
            <a:r>
              <a:rPr sz="3000" spc="-105" dirty="0">
                <a:latin typeface="Arial"/>
                <a:cs typeface="Arial"/>
              </a:rPr>
              <a:t>distributed </a:t>
            </a:r>
            <a:r>
              <a:rPr sz="3000" spc="-195" dirty="0">
                <a:latin typeface="Arial"/>
                <a:cs typeface="Arial"/>
              </a:rPr>
              <a:t>brightness </a:t>
            </a:r>
            <a:r>
              <a:rPr sz="3000" spc="-190" dirty="0">
                <a:latin typeface="Arial"/>
                <a:cs typeface="Arial"/>
              </a:rPr>
              <a:t>levels </a:t>
            </a:r>
            <a:r>
              <a:rPr sz="3000" spc="-150" dirty="0">
                <a:latin typeface="Arial"/>
                <a:cs typeface="Arial"/>
              </a:rPr>
              <a:t>over </a:t>
            </a:r>
            <a:r>
              <a:rPr sz="3000" spc="-185" dirty="0">
                <a:latin typeface="Arial"/>
                <a:cs typeface="Arial"/>
              </a:rPr>
              <a:t>the </a:t>
            </a:r>
            <a:r>
              <a:rPr sz="3000" spc="-175" dirty="0">
                <a:latin typeface="Arial"/>
                <a:cs typeface="Arial"/>
              </a:rPr>
              <a:t>whole  </a:t>
            </a:r>
            <a:r>
              <a:rPr sz="3000" spc="-200" dirty="0">
                <a:latin typeface="Arial"/>
                <a:cs typeface="Arial"/>
              </a:rPr>
              <a:t>brightness</a:t>
            </a:r>
            <a:r>
              <a:rPr sz="3000" spc="-10" dirty="0">
                <a:latin typeface="Arial"/>
                <a:cs typeface="Arial"/>
              </a:rPr>
              <a:t> </a:t>
            </a:r>
            <a:r>
              <a:rPr sz="3000" spc="-210" dirty="0">
                <a:latin typeface="Arial"/>
                <a:cs typeface="Arial"/>
              </a:rPr>
              <a:t>scale.</a:t>
            </a:r>
            <a:endParaRPr sz="30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91387" y="0"/>
            <a:ext cx="5783580" cy="1244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4000" spc="-185" dirty="0">
                <a:solidFill>
                  <a:srgbClr val="003399"/>
                </a:solidFill>
                <a:latin typeface="Trebuchet MS"/>
                <a:cs typeface="Trebuchet MS"/>
              </a:rPr>
              <a:t>Histogram </a:t>
            </a:r>
            <a:r>
              <a:rPr sz="4000" spc="-195" dirty="0">
                <a:solidFill>
                  <a:srgbClr val="003399"/>
                </a:solidFill>
                <a:latin typeface="Trebuchet MS"/>
                <a:cs typeface="Trebuchet MS"/>
              </a:rPr>
              <a:t>Equalization </a:t>
            </a:r>
            <a:r>
              <a:rPr sz="4000" spc="10" dirty="0">
                <a:solidFill>
                  <a:srgbClr val="003399"/>
                </a:solidFill>
                <a:latin typeface="Trebuchet MS"/>
                <a:cs typeface="Trebuchet MS"/>
              </a:rPr>
              <a:t>OR  </a:t>
            </a:r>
            <a:r>
              <a:rPr sz="4000" spc="-190" dirty="0">
                <a:solidFill>
                  <a:srgbClr val="003399"/>
                </a:solidFill>
                <a:latin typeface="Trebuchet MS"/>
                <a:cs typeface="Trebuchet MS"/>
              </a:rPr>
              <a:t>Histogram</a:t>
            </a:r>
            <a:r>
              <a:rPr sz="4000" spc="-145" dirty="0">
                <a:solidFill>
                  <a:srgbClr val="003399"/>
                </a:solidFill>
                <a:latin typeface="Trebuchet MS"/>
                <a:cs typeface="Trebuchet MS"/>
              </a:rPr>
              <a:t> </a:t>
            </a:r>
            <a:r>
              <a:rPr sz="4000" spc="-240" dirty="0">
                <a:solidFill>
                  <a:srgbClr val="003399"/>
                </a:solidFill>
                <a:latin typeface="Trebuchet MS"/>
                <a:cs typeface="Trebuchet MS"/>
              </a:rPr>
              <a:t>Linearization</a:t>
            </a:r>
            <a:endParaRPr sz="40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91387" y="1616405"/>
            <a:ext cx="7997825" cy="4227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2740" marR="5080" indent="-320675" algn="just">
              <a:lnSpc>
                <a:spcPct val="100000"/>
              </a:lnSpc>
              <a:spcBef>
                <a:spcPts val="100"/>
              </a:spcBef>
              <a:buClr>
                <a:srgbClr val="DD8046"/>
              </a:buClr>
              <a:buSzPct val="60416"/>
              <a:buFont typeface="Wingdings"/>
              <a:buChar char=""/>
              <a:tabLst>
                <a:tab pos="333375" algn="l"/>
              </a:tabLst>
            </a:pPr>
            <a:r>
              <a:rPr sz="2400" spc="-275" dirty="0">
                <a:latin typeface="Arial"/>
                <a:cs typeface="Arial"/>
              </a:rPr>
              <a:t>As </a:t>
            </a:r>
            <a:r>
              <a:rPr sz="2400" spc="-145" dirty="0">
                <a:latin typeface="Arial"/>
                <a:cs typeface="Arial"/>
              </a:rPr>
              <a:t>the </a:t>
            </a:r>
            <a:r>
              <a:rPr sz="2400" spc="-130" dirty="0">
                <a:latin typeface="Arial"/>
                <a:cs typeface="Arial"/>
              </a:rPr>
              <a:t>low-contrast </a:t>
            </a:r>
            <a:r>
              <a:rPr sz="2400" spc="-155" dirty="0">
                <a:latin typeface="Arial"/>
                <a:cs typeface="Arial"/>
              </a:rPr>
              <a:t>image’s </a:t>
            </a:r>
            <a:r>
              <a:rPr sz="2400" spc="-145" dirty="0">
                <a:latin typeface="Arial"/>
                <a:cs typeface="Arial"/>
              </a:rPr>
              <a:t>histogram </a:t>
            </a:r>
            <a:r>
              <a:rPr sz="2400" spc="-204" dirty="0">
                <a:latin typeface="Arial"/>
                <a:cs typeface="Arial"/>
              </a:rPr>
              <a:t>is </a:t>
            </a:r>
            <a:r>
              <a:rPr sz="2400" spc="-114" dirty="0">
                <a:latin typeface="Arial"/>
                <a:cs typeface="Arial"/>
              </a:rPr>
              <a:t>narrow </a:t>
            </a:r>
            <a:r>
              <a:rPr sz="2400" spc="-105" dirty="0">
                <a:latin typeface="Arial"/>
                <a:cs typeface="Arial"/>
              </a:rPr>
              <a:t>and </a:t>
            </a:r>
            <a:r>
              <a:rPr sz="2400" spc="-125" dirty="0">
                <a:latin typeface="Arial"/>
                <a:cs typeface="Arial"/>
              </a:rPr>
              <a:t>centered  </a:t>
            </a:r>
            <a:r>
              <a:rPr sz="2400" spc="-85" dirty="0">
                <a:latin typeface="Arial"/>
                <a:cs typeface="Arial"/>
              </a:rPr>
              <a:t>toward </a:t>
            </a:r>
            <a:r>
              <a:rPr sz="2400" spc="-145" dirty="0">
                <a:latin typeface="Arial"/>
                <a:cs typeface="Arial"/>
              </a:rPr>
              <a:t>the </a:t>
            </a:r>
            <a:r>
              <a:rPr sz="2400" spc="-100" dirty="0">
                <a:latin typeface="Arial"/>
                <a:cs typeface="Arial"/>
              </a:rPr>
              <a:t>middle </a:t>
            </a:r>
            <a:r>
              <a:rPr sz="2400" spc="-5" dirty="0">
                <a:latin typeface="Arial"/>
                <a:cs typeface="Arial"/>
              </a:rPr>
              <a:t>of </a:t>
            </a:r>
            <a:r>
              <a:rPr sz="2400" spc="-145" dirty="0">
                <a:latin typeface="Arial"/>
                <a:cs typeface="Arial"/>
              </a:rPr>
              <a:t>the </a:t>
            </a:r>
            <a:r>
              <a:rPr sz="2400" spc="-25" dirty="0">
                <a:latin typeface="Arial"/>
                <a:cs typeface="Arial"/>
              </a:rPr>
              <a:t>gray </a:t>
            </a:r>
            <a:r>
              <a:rPr sz="2400" spc="-180" dirty="0">
                <a:latin typeface="Arial"/>
                <a:cs typeface="Arial"/>
              </a:rPr>
              <a:t>scale, </a:t>
            </a:r>
            <a:r>
              <a:rPr sz="2400" spc="60" dirty="0">
                <a:latin typeface="Arial"/>
                <a:cs typeface="Arial"/>
              </a:rPr>
              <a:t>if </a:t>
            </a:r>
            <a:r>
              <a:rPr sz="2400" spc="-165" dirty="0">
                <a:latin typeface="Arial"/>
                <a:cs typeface="Arial"/>
              </a:rPr>
              <a:t>we </a:t>
            </a:r>
            <a:r>
              <a:rPr sz="2400" spc="-90" dirty="0">
                <a:latin typeface="Arial"/>
                <a:cs typeface="Arial"/>
              </a:rPr>
              <a:t>distribute </a:t>
            </a:r>
            <a:r>
              <a:rPr sz="2400" spc="-145" dirty="0">
                <a:latin typeface="Arial"/>
                <a:cs typeface="Arial"/>
              </a:rPr>
              <a:t>the  histogram </a:t>
            </a:r>
            <a:r>
              <a:rPr sz="2400" spc="-80" dirty="0">
                <a:latin typeface="Arial"/>
                <a:cs typeface="Arial"/>
              </a:rPr>
              <a:t>to </a:t>
            </a:r>
            <a:r>
              <a:rPr sz="2400" spc="-15" dirty="0">
                <a:latin typeface="Arial"/>
                <a:cs typeface="Arial"/>
              </a:rPr>
              <a:t>a </a:t>
            </a:r>
            <a:r>
              <a:rPr sz="2400" spc="-60" dirty="0">
                <a:latin typeface="Arial"/>
                <a:cs typeface="Arial"/>
              </a:rPr>
              <a:t>wider </a:t>
            </a:r>
            <a:r>
              <a:rPr sz="2400" spc="-105" dirty="0">
                <a:latin typeface="Arial"/>
                <a:cs typeface="Arial"/>
              </a:rPr>
              <a:t>range </a:t>
            </a:r>
            <a:r>
              <a:rPr sz="2400" spc="-145" dirty="0">
                <a:latin typeface="Arial"/>
                <a:cs typeface="Arial"/>
              </a:rPr>
              <a:t>the </a:t>
            </a:r>
            <a:r>
              <a:rPr sz="2400" spc="-50" dirty="0">
                <a:latin typeface="Arial"/>
                <a:cs typeface="Arial"/>
              </a:rPr>
              <a:t>quality </a:t>
            </a:r>
            <a:r>
              <a:rPr sz="2400" spc="-5" dirty="0">
                <a:latin typeface="Arial"/>
                <a:cs typeface="Arial"/>
              </a:rPr>
              <a:t>of </a:t>
            </a:r>
            <a:r>
              <a:rPr sz="2400" spc="-145" dirty="0">
                <a:latin typeface="Arial"/>
                <a:cs typeface="Arial"/>
              </a:rPr>
              <a:t>the </a:t>
            </a:r>
            <a:r>
              <a:rPr sz="2400" spc="-130" dirty="0">
                <a:latin typeface="Arial"/>
                <a:cs typeface="Arial"/>
              </a:rPr>
              <a:t>image </a:t>
            </a:r>
            <a:r>
              <a:rPr sz="2400" spc="-40" dirty="0">
                <a:latin typeface="Arial"/>
                <a:cs typeface="Arial"/>
              </a:rPr>
              <a:t>will </a:t>
            </a:r>
            <a:r>
              <a:rPr sz="2400" spc="-65" dirty="0">
                <a:latin typeface="Arial"/>
                <a:cs typeface="Arial"/>
              </a:rPr>
              <a:t>be  </a:t>
            </a:r>
            <a:r>
              <a:rPr sz="2400" spc="-125" dirty="0">
                <a:latin typeface="Arial"/>
                <a:cs typeface="Arial"/>
              </a:rPr>
              <a:t>improved.</a:t>
            </a:r>
            <a:endParaRPr sz="2400">
              <a:latin typeface="Arial"/>
              <a:cs typeface="Arial"/>
            </a:endParaRPr>
          </a:p>
          <a:p>
            <a:pPr marL="332740" marR="7620" indent="-320675" algn="just">
              <a:lnSpc>
                <a:spcPct val="100000"/>
              </a:lnSpc>
              <a:spcBef>
                <a:spcPts val="700"/>
              </a:spcBef>
              <a:buClr>
                <a:srgbClr val="DD8046"/>
              </a:buClr>
              <a:buSzPct val="60416"/>
              <a:buFont typeface="Wingdings"/>
              <a:buChar char=""/>
              <a:tabLst>
                <a:tab pos="333375" algn="l"/>
              </a:tabLst>
            </a:pPr>
            <a:r>
              <a:rPr sz="2400" spc="-100" dirty="0">
                <a:latin typeface="Arial"/>
                <a:cs typeface="Arial"/>
              </a:rPr>
              <a:t>We </a:t>
            </a:r>
            <a:r>
              <a:rPr sz="2400" spc="-195" dirty="0">
                <a:latin typeface="Arial"/>
                <a:cs typeface="Arial"/>
              </a:rPr>
              <a:t>can </a:t>
            </a:r>
            <a:r>
              <a:rPr sz="2400" spc="-80" dirty="0">
                <a:latin typeface="Arial"/>
                <a:cs typeface="Arial"/>
              </a:rPr>
              <a:t>do </a:t>
            </a:r>
            <a:r>
              <a:rPr sz="2400" spc="-15" dirty="0">
                <a:latin typeface="Arial"/>
                <a:cs typeface="Arial"/>
              </a:rPr>
              <a:t>it </a:t>
            </a:r>
            <a:r>
              <a:rPr sz="2400" spc="-70" dirty="0">
                <a:latin typeface="Arial"/>
                <a:cs typeface="Arial"/>
              </a:rPr>
              <a:t>by </a:t>
            </a:r>
            <a:r>
              <a:rPr sz="2400" spc="-120" dirty="0">
                <a:latin typeface="Arial"/>
                <a:cs typeface="Arial"/>
              </a:rPr>
              <a:t>adjusting </a:t>
            </a:r>
            <a:r>
              <a:rPr sz="2400" spc="-145" dirty="0">
                <a:latin typeface="Arial"/>
                <a:cs typeface="Arial"/>
              </a:rPr>
              <a:t>the </a:t>
            </a:r>
            <a:r>
              <a:rPr sz="2400" spc="-30" dirty="0">
                <a:latin typeface="Arial"/>
                <a:cs typeface="Arial"/>
              </a:rPr>
              <a:t>probability </a:t>
            </a:r>
            <a:r>
              <a:rPr sz="2400" spc="-125" dirty="0">
                <a:latin typeface="Arial"/>
                <a:cs typeface="Arial"/>
              </a:rPr>
              <a:t>density </a:t>
            </a:r>
            <a:r>
              <a:rPr sz="2400" spc="-145" dirty="0">
                <a:latin typeface="Arial"/>
                <a:cs typeface="Arial"/>
              </a:rPr>
              <a:t>function </a:t>
            </a:r>
            <a:r>
              <a:rPr sz="2400" spc="-5" dirty="0">
                <a:latin typeface="Arial"/>
                <a:cs typeface="Arial"/>
              </a:rPr>
              <a:t>of  </a:t>
            </a:r>
            <a:r>
              <a:rPr sz="2400" spc="-145" dirty="0">
                <a:latin typeface="Arial"/>
                <a:cs typeface="Arial"/>
              </a:rPr>
              <a:t>the </a:t>
            </a:r>
            <a:r>
              <a:rPr sz="2400" spc="-60" dirty="0">
                <a:latin typeface="Arial"/>
                <a:cs typeface="Arial"/>
              </a:rPr>
              <a:t>original </a:t>
            </a:r>
            <a:r>
              <a:rPr sz="2400" spc="-145" dirty="0">
                <a:latin typeface="Arial"/>
                <a:cs typeface="Arial"/>
              </a:rPr>
              <a:t>histogram </a:t>
            </a:r>
            <a:r>
              <a:rPr sz="2400" spc="-5" dirty="0">
                <a:latin typeface="Arial"/>
                <a:cs typeface="Arial"/>
              </a:rPr>
              <a:t>of </a:t>
            </a:r>
            <a:r>
              <a:rPr sz="2400" spc="-145" dirty="0">
                <a:latin typeface="Arial"/>
                <a:cs typeface="Arial"/>
              </a:rPr>
              <a:t>the </a:t>
            </a:r>
            <a:r>
              <a:rPr sz="2400" spc="-130" dirty="0">
                <a:latin typeface="Arial"/>
                <a:cs typeface="Arial"/>
              </a:rPr>
              <a:t>image </a:t>
            </a:r>
            <a:r>
              <a:rPr sz="2400" spc="-270" dirty="0">
                <a:latin typeface="Arial"/>
                <a:cs typeface="Arial"/>
              </a:rPr>
              <a:t>so</a:t>
            </a:r>
            <a:r>
              <a:rPr sz="2400" spc="125" dirty="0">
                <a:latin typeface="Arial"/>
                <a:cs typeface="Arial"/>
              </a:rPr>
              <a:t> </a:t>
            </a:r>
            <a:r>
              <a:rPr sz="2400" spc="-85" dirty="0">
                <a:latin typeface="Arial"/>
                <a:cs typeface="Arial"/>
              </a:rPr>
              <a:t>that </a:t>
            </a:r>
            <a:r>
              <a:rPr sz="2400" spc="-145" dirty="0">
                <a:latin typeface="Arial"/>
                <a:cs typeface="Arial"/>
              </a:rPr>
              <a:t>the </a:t>
            </a:r>
            <a:r>
              <a:rPr sz="2400" spc="-30" dirty="0">
                <a:latin typeface="Arial"/>
                <a:cs typeface="Arial"/>
              </a:rPr>
              <a:t>probability  </a:t>
            </a:r>
            <a:r>
              <a:rPr sz="2400" spc="-95" dirty="0">
                <a:latin typeface="Arial"/>
                <a:cs typeface="Arial"/>
              </a:rPr>
              <a:t>spread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spc="-95" dirty="0">
                <a:latin typeface="Arial"/>
                <a:cs typeface="Arial"/>
              </a:rPr>
              <a:t>equally.</a:t>
            </a:r>
            <a:endParaRPr sz="2400">
              <a:latin typeface="Arial"/>
              <a:cs typeface="Arial"/>
            </a:endParaRPr>
          </a:p>
          <a:p>
            <a:pPr marL="332740" marR="5715" indent="-320675" algn="just">
              <a:lnSpc>
                <a:spcPct val="100000"/>
              </a:lnSpc>
              <a:spcBef>
                <a:spcPts val="700"/>
              </a:spcBef>
              <a:buClr>
                <a:srgbClr val="DD8046"/>
              </a:buClr>
              <a:buSzPct val="60416"/>
              <a:buFont typeface="Wingdings"/>
              <a:buChar char=""/>
              <a:tabLst>
                <a:tab pos="333375" algn="l"/>
              </a:tabLst>
            </a:pPr>
            <a:r>
              <a:rPr sz="2400" spc="-145" dirty="0">
                <a:latin typeface="Arial"/>
                <a:cs typeface="Arial"/>
              </a:rPr>
              <a:t>Histogram </a:t>
            </a:r>
            <a:r>
              <a:rPr sz="2400" spc="-90" dirty="0">
                <a:latin typeface="Arial"/>
                <a:cs typeface="Arial"/>
              </a:rPr>
              <a:t>equalization </a:t>
            </a:r>
            <a:r>
              <a:rPr sz="2400" spc="-285" dirty="0">
                <a:latin typeface="Arial"/>
                <a:cs typeface="Arial"/>
              </a:rPr>
              <a:t>(HE) </a:t>
            </a:r>
            <a:r>
              <a:rPr sz="2400" spc="-180" dirty="0">
                <a:latin typeface="Arial"/>
                <a:cs typeface="Arial"/>
              </a:rPr>
              <a:t>results </a:t>
            </a:r>
            <a:r>
              <a:rPr sz="2400" spc="-50" dirty="0">
                <a:latin typeface="Arial"/>
                <a:cs typeface="Arial"/>
              </a:rPr>
              <a:t>are </a:t>
            </a:r>
            <a:r>
              <a:rPr sz="2400" spc="-120" dirty="0">
                <a:latin typeface="Arial"/>
                <a:cs typeface="Arial"/>
              </a:rPr>
              <a:t>similar </a:t>
            </a:r>
            <a:r>
              <a:rPr sz="2400" spc="-80" dirty="0">
                <a:latin typeface="Arial"/>
                <a:cs typeface="Arial"/>
              </a:rPr>
              <a:t>to </a:t>
            </a:r>
            <a:r>
              <a:rPr sz="2400" spc="-145" dirty="0">
                <a:latin typeface="Arial"/>
                <a:cs typeface="Arial"/>
              </a:rPr>
              <a:t>contrast  </a:t>
            </a:r>
            <a:r>
              <a:rPr sz="2400" spc="-135" dirty="0">
                <a:latin typeface="Arial"/>
                <a:cs typeface="Arial"/>
              </a:rPr>
              <a:t>stretching </a:t>
            </a:r>
            <a:r>
              <a:rPr sz="2400" spc="-105" dirty="0">
                <a:latin typeface="Arial"/>
                <a:cs typeface="Arial"/>
              </a:rPr>
              <a:t>but </a:t>
            </a:r>
            <a:r>
              <a:rPr sz="2400" dirty="0">
                <a:latin typeface="Arial"/>
                <a:cs typeface="Arial"/>
              </a:rPr>
              <a:t>offer </a:t>
            </a:r>
            <a:r>
              <a:rPr sz="2400" spc="-145" dirty="0">
                <a:latin typeface="Arial"/>
                <a:cs typeface="Arial"/>
              </a:rPr>
              <a:t>the </a:t>
            </a:r>
            <a:r>
              <a:rPr sz="2400" b="1" spc="-85" dirty="0">
                <a:solidFill>
                  <a:srgbClr val="C00000"/>
                </a:solidFill>
                <a:latin typeface="Trebuchet MS"/>
                <a:cs typeface="Trebuchet MS"/>
              </a:rPr>
              <a:t>advantage </a:t>
            </a:r>
            <a:r>
              <a:rPr sz="2400" b="1" spc="-114" dirty="0">
                <a:solidFill>
                  <a:srgbClr val="C00000"/>
                </a:solidFill>
                <a:latin typeface="Trebuchet MS"/>
                <a:cs typeface="Trebuchet MS"/>
              </a:rPr>
              <a:t>of full </a:t>
            </a:r>
            <a:r>
              <a:rPr sz="2400" b="1" spc="-140" dirty="0">
                <a:solidFill>
                  <a:srgbClr val="C00000"/>
                </a:solidFill>
                <a:latin typeface="Trebuchet MS"/>
                <a:cs typeface="Trebuchet MS"/>
              </a:rPr>
              <a:t>automation</a:t>
            </a:r>
            <a:r>
              <a:rPr sz="2400" spc="-140" dirty="0">
                <a:latin typeface="Arial"/>
                <a:cs typeface="Arial"/>
              </a:rPr>
              <a:t>, </a:t>
            </a:r>
            <a:r>
              <a:rPr sz="2400" spc="-225" dirty="0">
                <a:latin typeface="Arial"/>
                <a:cs typeface="Arial"/>
              </a:rPr>
              <a:t>since  </a:t>
            </a:r>
            <a:r>
              <a:rPr sz="2400" spc="-420" dirty="0">
                <a:latin typeface="Arial"/>
                <a:cs typeface="Arial"/>
              </a:rPr>
              <a:t>HE </a:t>
            </a:r>
            <a:r>
              <a:rPr sz="2400" spc="-95" dirty="0">
                <a:latin typeface="Arial"/>
                <a:cs typeface="Arial"/>
              </a:rPr>
              <a:t>automatically </a:t>
            </a:r>
            <a:r>
              <a:rPr sz="2400" spc="-150" dirty="0">
                <a:latin typeface="Arial"/>
                <a:cs typeface="Arial"/>
              </a:rPr>
              <a:t>determines </a:t>
            </a:r>
            <a:r>
              <a:rPr sz="2400" spc="-15" dirty="0">
                <a:latin typeface="Arial"/>
                <a:cs typeface="Arial"/>
              </a:rPr>
              <a:t>a</a:t>
            </a:r>
            <a:r>
              <a:rPr sz="2400" spc="635" dirty="0">
                <a:latin typeface="Arial"/>
                <a:cs typeface="Arial"/>
              </a:rPr>
              <a:t> </a:t>
            </a:r>
            <a:r>
              <a:rPr sz="2400" spc="-114" dirty="0">
                <a:latin typeface="Arial"/>
                <a:cs typeface="Arial"/>
              </a:rPr>
              <a:t>transformation  </a:t>
            </a:r>
            <a:r>
              <a:rPr sz="2400" spc="-145" dirty="0">
                <a:latin typeface="Arial"/>
                <a:cs typeface="Arial"/>
              </a:rPr>
              <a:t>function </a:t>
            </a:r>
            <a:r>
              <a:rPr sz="2400" spc="-85" dirty="0">
                <a:latin typeface="Arial"/>
                <a:cs typeface="Arial"/>
              </a:rPr>
              <a:t>to  </a:t>
            </a:r>
            <a:r>
              <a:rPr sz="2400" spc="-130" dirty="0">
                <a:latin typeface="Arial"/>
                <a:cs typeface="Arial"/>
              </a:rPr>
              <a:t>produce </a:t>
            </a:r>
            <a:r>
              <a:rPr sz="2400" spc="-10" dirty="0">
                <a:latin typeface="Arial"/>
                <a:cs typeface="Arial"/>
              </a:rPr>
              <a:t>a </a:t>
            </a:r>
            <a:r>
              <a:rPr sz="2400" spc="-200" dirty="0">
                <a:latin typeface="Arial"/>
                <a:cs typeface="Arial"/>
              </a:rPr>
              <a:t>new </a:t>
            </a:r>
            <a:r>
              <a:rPr sz="2400" spc="-130" dirty="0">
                <a:latin typeface="Arial"/>
                <a:cs typeface="Arial"/>
              </a:rPr>
              <a:t>image </a:t>
            </a:r>
            <a:r>
              <a:rPr sz="2400" spc="-114" dirty="0">
                <a:latin typeface="Arial"/>
                <a:cs typeface="Arial"/>
              </a:rPr>
              <a:t>with </a:t>
            </a:r>
            <a:r>
              <a:rPr sz="2400" spc="-10" dirty="0">
                <a:latin typeface="Arial"/>
                <a:cs typeface="Arial"/>
              </a:rPr>
              <a:t>a </a:t>
            </a:r>
            <a:r>
              <a:rPr sz="2400" spc="-140" dirty="0">
                <a:latin typeface="Arial"/>
                <a:cs typeface="Arial"/>
              </a:rPr>
              <a:t>uniform</a:t>
            </a:r>
            <a:r>
              <a:rPr sz="2400" spc="50" dirty="0">
                <a:latin typeface="Arial"/>
                <a:cs typeface="Arial"/>
              </a:rPr>
              <a:t> </a:t>
            </a:r>
            <a:r>
              <a:rPr sz="2400" spc="-145" dirty="0">
                <a:latin typeface="Arial"/>
                <a:cs typeface="Arial"/>
              </a:rPr>
              <a:t>histogram.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91387" y="344170"/>
            <a:ext cx="547433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200" dirty="0">
                <a:solidFill>
                  <a:srgbClr val="003399"/>
                </a:solidFill>
                <a:latin typeface="Trebuchet MS"/>
                <a:cs typeface="Trebuchet MS"/>
              </a:rPr>
              <a:t>Histogram</a:t>
            </a:r>
            <a:r>
              <a:rPr sz="4400" spc="-270" dirty="0">
                <a:solidFill>
                  <a:srgbClr val="003399"/>
                </a:solidFill>
                <a:latin typeface="Trebuchet MS"/>
                <a:cs typeface="Trebuchet MS"/>
              </a:rPr>
              <a:t> </a:t>
            </a:r>
            <a:r>
              <a:rPr sz="4400" spc="-215" dirty="0">
                <a:solidFill>
                  <a:srgbClr val="003399"/>
                </a:solidFill>
                <a:latin typeface="Trebuchet MS"/>
                <a:cs typeface="Trebuchet MS"/>
              </a:rPr>
              <a:t>Equalization</a:t>
            </a:r>
            <a:endParaRPr sz="44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59740" y="1612519"/>
            <a:ext cx="8000365" cy="27851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32105" marR="5080" indent="-320040">
              <a:lnSpc>
                <a:spcPct val="100000"/>
              </a:lnSpc>
              <a:spcBef>
                <a:spcPts val="105"/>
              </a:spcBef>
              <a:buClr>
                <a:srgbClr val="DD8046"/>
              </a:buClr>
              <a:buSzPct val="60344"/>
              <a:buFont typeface="Wingdings"/>
              <a:buChar char=""/>
              <a:tabLst>
                <a:tab pos="332740" algn="l"/>
              </a:tabLst>
            </a:pPr>
            <a:r>
              <a:rPr sz="2900" spc="-75" dirty="0">
                <a:solidFill>
                  <a:srgbClr val="C00000"/>
                </a:solidFill>
                <a:latin typeface="Arial"/>
                <a:cs typeface="Arial"/>
              </a:rPr>
              <a:t>Goal: </a:t>
            </a:r>
            <a:r>
              <a:rPr sz="2900" spc="-50" dirty="0">
                <a:latin typeface="Arial"/>
                <a:cs typeface="Arial"/>
              </a:rPr>
              <a:t>find </a:t>
            </a:r>
            <a:r>
              <a:rPr sz="2900" spc="-15" dirty="0">
                <a:latin typeface="Arial"/>
                <a:cs typeface="Arial"/>
              </a:rPr>
              <a:t>a </a:t>
            </a:r>
            <a:r>
              <a:rPr sz="2900" spc="-155" dirty="0">
                <a:latin typeface="Arial"/>
                <a:cs typeface="Arial"/>
              </a:rPr>
              <a:t>transform </a:t>
            </a:r>
            <a:r>
              <a:rPr sz="2900" b="1" spc="-140" dirty="0">
                <a:solidFill>
                  <a:srgbClr val="C00000"/>
                </a:solidFill>
                <a:latin typeface="Trebuchet MS"/>
                <a:cs typeface="Trebuchet MS"/>
              </a:rPr>
              <a:t>s=T(r</a:t>
            </a:r>
            <a:r>
              <a:rPr sz="2900" spc="-140" dirty="0">
                <a:latin typeface="Arial"/>
                <a:cs typeface="Arial"/>
              </a:rPr>
              <a:t>) </a:t>
            </a:r>
            <a:r>
              <a:rPr sz="2900" spc="-350" dirty="0">
                <a:latin typeface="Arial"/>
                <a:cs typeface="Arial"/>
              </a:rPr>
              <a:t>such </a:t>
            </a:r>
            <a:r>
              <a:rPr sz="2900" spc="-100" dirty="0">
                <a:latin typeface="Arial"/>
                <a:cs typeface="Arial"/>
              </a:rPr>
              <a:t>that </a:t>
            </a:r>
            <a:r>
              <a:rPr sz="2900" spc="-175" dirty="0">
                <a:latin typeface="Arial"/>
                <a:cs typeface="Arial"/>
              </a:rPr>
              <a:t>the  </a:t>
            </a:r>
            <a:r>
              <a:rPr sz="2900" spc="-140" dirty="0">
                <a:latin typeface="Arial"/>
                <a:cs typeface="Arial"/>
              </a:rPr>
              <a:t>transformed </a:t>
            </a:r>
            <a:r>
              <a:rPr sz="2900" spc="-150" dirty="0">
                <a:latin typeface="Arial"/>
                <a:cs typeface="Arial"/>
              </a:rPr>
              <a:t>image </a:t>
            </a:r>
            <a:r>
              <a:rPr sz="2900" spc="-280" dirty="0">
                <a:latin typeface="Arial"/>
                <a:cs typeface="Arial"/>
              </a:rPr>
              <a:t>has </a:t>
            </a:r>
            <a:r>
              <a:rPr sz="2900" spc="-15" dirty="0">
                <a:latin typeface="Arial"/>
                <a:cs typeface="Arial"/>
              </a:rPr>
              <a:t>a </a:t>
            </a:r>
            <a:r>
              <a:rPr sz="2900" spc="30" dirty="0">
                <a:solidFill>
                  <a:srgbClr val="C00000"/>
                </a:solidFill>
                <a:latin typeface="Arial"/>
                <a:cs typeface="Arial"/>
              </a:rPr>
              <a:t>flat </a:t>
            </a:r>
            <a:r>
              <a:rPr sz="2900" spc="-114" dirty="0">
                <a:solidFill>
                  <a:srgbClr val="C00000"/>
                </a:solidFill>
                <a:latin typeface="Arial"/>
                <a:cs typeface="Arial"/>
              </a:rPr>
              <a:t>(equalized)</a:t>
            </a:r>
            <a:r>
              <a:rPr sz="2900" spc="-12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900" spc="-170" dirty="0">
                <a:latin typeface="Arial"/>
                <a:cs typeface="Arial"/>
              </a:rPr>
              <a:t>histogram.</a:t>
            </a:r>
            <a:endParaRPr sz="2900">
              <a:latin typeface="Arial"/>
              <a:cs typeface="Arial"/>
            </a:endParaRPr>
          </a:p>
          <a:p>
            <a:pPr marL="332740" indent="-320040">
              <a:lnSpc>
                <a:spcPct val="100000"/>
              </a:lnSpc>
              <a:spcBef>
                <a:spcPts val="695"/>
              </a:spcBef>
              <a:buClr>
                <a:srgbClr val="DD8046"/>
              </a:buClr>
              <a:buSzPct val="60344"/>
              <a:buFont typeface="Wingdings"/>
              <a:buChar char=""/>
              <a:tabLst>
                <a:tab pos="332740" algn="l"/>
              </a:tabLst>
            </a:pPr>
            <a:r>
              <a:rPr sz="2900" spc="-100" dirty="0">
                <a:latin typeface="Arial"/>
                <a:cs typeface="Arial"/>
              </a:rPr>
              <a:t>Where </a:t>
            </a:r>
            <a:r>
              <a:rPr sz="2900" b="1" spc="-260" dirty="0">
                <a:solidFill>
                  <a:srgbClr val="C00000"/>
                </a:solidFill>
                <a:latin typeface="Trebuchet MS"/>
                <a:cs typeface="Trebuchet MS"/>
              </a:rPr>
              <a:t>T(r) </a:t>
            </a:r>
            <a:r>
              <a:rPr sz="2900" spc="-165" dirty="0">
                <a:latin typeface="Arial"/>
                <a:cs typeface="Arial"/>
              </a:rPr>
              <a:t>satisfies </a:t>
            </a:r>
            <a:r>
              <a:rPr sz="2900" spc="-175" dirty="0">
                <a:latin typeface="Arial"/>
                <a:cs typeface="Arial"/>
              </a:rPr>
              <a:t>the </a:t>
            </a:r>
            <a:r>
              <a:rPr sz="2900" spc="-95" dirty="0">
                <a:latin typeface="Arial"/>
                <a:cs typeface="Arial"/>
              </a:rPr>
              <a:t>following</a:t>
            </a:r>
            <a:r>
              <a:rPr sz="2900" spc="505" dirty="0">
                <a:latin typeface="Arial"/>
                <a:cs typeface="Arial"/>
              </a:rPr>
              <a:t> </a:t>
            </a:r>
            <a:r>
              <a:rPr sz="2900" spc="-185" dirty="0">
                <a:latin typeface="Arial"/>
                <a:cs typeface="Arial"/>
              </a:rPr>
              <a:t>conditions:</a:t>
            </a:r>
            <a:endParaRPr sz="2900">
              <a:latin typeface="Arial"/>
              <a:cs typeface="Arial"/>
            </a:endParaRPr>
          </a:p>
          <a:p>
            <a:pPr marL="652780" marR="578485" lvl="1" indent="-274955">
              <a:lnSpc>
                <a:spcPct val="100000"/>
              </a:lnSpc>
              <a:spcBef>
                <a:spcPts val="625"/>
              </a:spcBef>
              <a:buClr>
                <a:srgbClr val="FF0000"/>
              </a:buClr>
              <a:buSzPct val="69230"/>
              <a:buFont typeface="Wingdings"/>
              <a:buChar char=""/>
              <a:tabLst>
                <a:tab pos="653415" algn="l"/>
              </a:tabLst>
            </a:pPr>
            <a:r>
              <a:rPr sz="2600" b="1" spc="-229" dirty="0">
                <a:solidFill>
                  <a:srgbClr val="C00000"/>
                </a:solidFill>
                <a:latin typeface="Trebuchet MS"/>
                <a:cs typeface="Trebuchet MS"/>
              </a:rPr>
              <a:t>T(r) </a:t>
            </a:r>
            <a:r>
              <a:rPr sz="2600" spc="-225" dirty="0">
                <a:latin typeface="Arial"/>
                <a:cs typeface="Arial"/>
              </a:rPr>
              <a:t>is </a:t>
            </a:r>
            <a:r>
              <a:rPr sz="2600" spc="-125" dirty="0">
                <a:latin typeface="Arial"/>
                <a:cs typeface="Arial"/>
              </a:rPr>
              <a:t>single-valued </a:t>
            </a:r>
            <a:r>
              <a:rPr sz="2600" spc="-110" dirty="0">
                <a:latin typeface="Arial"/>
                <a:cs typeface="Arial"/>
              </a:rPr>
              <a:t>and </a:t>
            </a:r>
            <a:r>
              <a:rPr sz="2600" spc="-140" dirty="0">
                <a:latin typeface="Arial"/>
                <a:cs typeface="Arial"/>
              </a:rPr>
              <a:t>monotonically </a:t>
            </a:r>
            <a:r>
              <a:rPr sz="2600" spc="-160" dirty="0">
                <a:latin typeface="Arial"/>
                <a:cs typeface="Arial"/>
              </a:rPr>
              <a:t>increasing </a:t>
            </a:r>
            <a:r>
              <a:rPr sz="2600" spc="-165" dirty="0">
                <a:latin typeface="Arial"/>
                <a:cs typeface="Arial"/>
              </a:rPr>
              <a:t>in  </a:t>
            </a:r>
            <a:r>
              <a:rPr sz="2600" spc="-80" dirty="0">
                <a:latin typeface="Arial"/>
                <a:cs typeface="Arial"/>
              </a:rPr>
              <a:t>interval</a:t>
            </a:r>
            <a:r>
              <a:rPr sz="2600" spc="-50" dirty="0">
                <a:latin typeface="Arial"/>
                <a:cs typeface="Arial"/>
              </a:rPr>
              <a:t> </a:t>
            </a:r>
            <a:r>
              <a:rPr sz="2600" spc="-40" dirty="0">
                <a:latin typeface="Arial"/>
                <a:cs typeface="Arial"/>
              </a:rPr>
              <a:t>[0,1];</a:t>
            </a:r>
            <a:endParaRPr sz="2600">
              <a:latin typeface="Arial"/>
              <a:cs typeface="Arial"/>
            </a:endParaRPr>
          </a:p>
          <a:p>
            <a:pPr marL="652780" lvl="1" indent="-275590">
              <a:lnSpc>
                <a:spcPct val="100000"/>
              </a:lnSpc>
              <a:spcBef>
                <a:spcPts val="600"/>
              </a:spcBef>
              <a:buClr>
                <a:srgbClr val="FF0000"/>
              </a:buClr>
              <a:buSzPct val="69230"/>
              <a:buFont typeface="Wingdings"/>
              <a:buChar char=""/>
              <a:tabLst>
                <a:tab pos="653415" algn="l"/>
              </a:tabLst>
            </a:pPr>
            <a:r>
              <a:rPr sz="2600" spc="-80" dirty="0">
                <a:latin typeface="Arial"/>
                <a:cs typeface="Arial"/>
              </a:rPr>
              <a:t>0≤T(r) </a:t>
            </a:r>
            <a:r>
              <a:rPr sz="2600" spc="-40" dirty="0">
                <a:latin typeface="Arial"/>
                <a:cs typeface="Arial"/>
              </a:rPr>
              <a:t>≤L-1 </a:t>
            </a:r>
            <a:r>
              <a:rPr sz="2600" spc="-20" dirty="0">
                <a:latin typeface="Arial"/>
                <a:cs typeface="Arial"/>
              </a:rPr>
              <a:t>for </a:t>
            </a:r>
            <a:r>
              <a:rPr sz="2600" spc="-10" dirty="0">
                <a:latin typeface="Arial"/>
                <a:cs typeface="Arial"/>
              </a:rPr>
              <a:t>0 </a:t>
            </a:r>
            <a:r>
              <a:rPr sz="2600" spc="155" dirty="0">
                <a:latin typeface="Arial"/>
                <a:cs typeface="Arial"/>
              </a:rPr>
              <a:t>≤r</a:t>
            </a:r>
            <a:r>
              <a:rPr sz="2600" spc="45" dirty="0">
                <a:latin typeface="Arial"/>
                <a:cs typeface="Arial"/>
              </a:rPr>
              <a:t> </a:t>
            </a:r>
            <a:r>
              <a:rPr sz="2600" spc="-65" dirty="0">
                <a:latin typeface="Arial"/>
                <a:cs typeface="Arial"/>
              </a:rPr>
              <a:t>≤L-1.</a:t>
            </a:r>
            <a:endParaRPr sz="26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936748" y="2147328"/>
            <a:ext cx="3263265" cy="1233170"/>
            <a:chOff x="2936748" y="2147328"/>
            <a:chExt cx="3263265" cy="1233170"/>
          </a:xfrm>
        </p:grpSpPr>
        <p:sp>
          <p:nvSpPr>
            <p:cNvPr id="3" name="object 3"/>
            <p:cNvSpPr/>
            <p:nvPr/>
          </p:nvSpPr>
          <p:spPr>
            <a:xfrm>
              <a:off x="2936748" y="2147328"/>
              <a:ext cx="1050023" cy="123290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256788" y="2450604"/>
              <a:ext cx="740689" cy="91286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267456" y="2147328"/>
              <a:ext cx="944892" cy="1232903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390900" y="2147328"/>
              <a:ext cx="982979" cy="1232903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643884" y="2450604"/>
              <a:ext cx="772667" cy="912863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686556" y="2147328"/>
              <a:ext cx="1499615" cy="1232903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364736" y="2147328"/>
              <a:ext cx="1021067" cy="1232903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655820" y="2450604"/>
              <a:ext cx="772668" cy="912863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823460" y="2147328"/>
              <a:ext cx="1376172" cy="1232903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612140" y="1537157"/>
            <a:ext cx="7908925" cy="3989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0800" marR="43180">
              <a:lnSpc>
                <a:spcPct val="100000"/>
              </a:lnSpc>
              <a:spcBef>
                <a:spcPts val="95"/>
              </a:spcBef>
              <a:tabLst>
                <a:tab pos="671195" algn="l"/>
                <a:tab pos="1943735" algn="l"/>
                <a:tab pos="3060700" algn="l"/>
                <a:tab pos="3661410" algn="l"/>
                <a:tab pos="5417185" algn="l"/>
                <a:tab pos="5895975" algn="l"/>
                <a:tab pos="7560309" algn="l"/>
              </a:tabLst>
            </a:pPr>
            <a:r>
              <a:rPr sz="2800" spc="-515" dirty="0">
                <a:latin typeface="Arial"/>
                <a:cs typeface="Arial"/>
              </a:rPr>
              <a:t>F</a:t>
            </a:r>
            <a:r>
              <a:rPr sz="2800" spc="-80" dirty="0">
                <a:latin typeface="Arial"/>
                <a:cs typeface="Arial"/>
              </a:rPr>
              <a:t>or</a:t>
            </a:r>
            <a:r>
              <a:rPr sz="2800" dirty="0">
                <a:latin typeface="Arial"/>
                <a:cs typeface="Arial"/>
              </a:rPr>
              <a:t>	</a:t>
            </a:r>
            <a:r>
              <a:rPr sz="2800" spc="-195" dirty="0">
                <a:latin typeface="Arial"/>
                <a:cs typeface="Arial"/>
              </a:rPr>
              <a:t>dis</a:t>
            </a:r>
            <a:r>
              <a:rPr sz="2800" spc="-225" dirty="0">
                <a:latin typeface="Arial"/>
                <a:cs typeface="Arial"/>
              </a:rPr>
              <a:t>c</a:t>
            </a:r>
            <a:r>
              <a:rPr sz="2800" spc="-60" dirty="0">
                <a:latin typeface="Arial"/>
                <a:cs typeface="Arial"/>
              </a:rPr>
              <a:t>r</a:t>
            </a:r>
            <a:r>
              <a:rPr sz="2800" spc="-95" dirty="0">
                <a:latin typeface="Arial"/>
                <a:cs typeface="Arial"/>
              </a:rPr>
              <a:t>e</a:t>
            </a:r>
            <a:r>
              <a:rPr sz="2800" spc="-90" dirty="0">
                <a:latin typeface="Arial"/>
                <a:cs typeface="Arial"/>
              </a:rPr>
              <a:t>te</a:t>
            </a:r>
            <a:r>
              <a:rPr sz="2800" dirty="0">
                <a:latin typeface="Arial"/>
                <a:cs typeface="Arial"/>
              </a:rPr>
              <a:t>	</a:t>
            </a:r>
            <a:r>
              <a:rPr sz="2800" spc="-240" dirty="0">
                <a:latin typeface="Arial"/>
                <a:cs typeface="Arial"/>
              </a:rPr>
              <a:t>v</a:t>
            </a:r>
            <a:r>
              <a:rPr sz="2800" spc="-195" dirty="0">
                <a:latin typeface="Arial"/>
                <a:cs typeface="Arial"/>
              </a:rPr>
              <a:t>alue</a:t>
            </a:r>
            <a:r>
              <a:rPr sz="2800" spc="-254" dirty="0">
                <a:latin typeface="Arial"/>
                <a:cs typeface="Arial"/>
              </a:rPr>
              <a:t>s</a:t>
            </a:r>
            <a:r>
              <a:rPr sz="2800" spc="-165" dirty="0">
                <a:latin typeface="Arial"/>
                <a:cs typeface="Arial"/>
              </a:rPr>
              <a:t>,</a:t>
            </a:r>
            <a:r>
              <a:rPr sz="2800" dirty="0">
                <a:latin typeface="Arial"/>
                <a:cs typeface="Arial"/>
              </a:rPr>
              <a:t>	</a:t>
            </a:r>
            <a:r>
              <a:rPr sz="2800" spc="-160" dirty="0">
                <a:latin typeface="Arial"/>
                <a:cs typeface="Arial"/>
              </a:rPr>
              <a:t>th</a:t>
            </a:r>
            <a:r>
              <a:rPr sz="2800" spc="-204" dirty="0">
                <a:latin typeface="Arial"/>
                <a:cs typeface="Arial"/>
              </a:rPr>
              <a:t>e</a:t>
            </a:r>
            <a:r>
              <a:rPr sz="2800" dirty="0">
                <a:latin typeface="Arial"/>
                <a:cs typeface="Arial"/>
              </a:rPr>
              <a:t>	</a:t>
            </a:r>
            <a:r>
              <a:rPr sz="2800" spc="-10" dirty="0">
                <a:solidFill>
                  <a:srgbClr val="003399"/>
                </a:solidFill>
                <a:latin typeface="Arial"/>
                <a:cs typeface="Arial"/>
              </a:rPr>
              <a:t>p</a:t>
            </a:r>
            <a:r>
              <a:rPr sz="2800" spc="-65" dirty="0">
                <a:solidFill>
                  <a:srgbClr val="003399"/>
                </a:solidFill>
                <a:latin typeface="Arial"/>
                <a:cs typeface="Arial"/>
              </a:rPr>
              <a:t>rob</a:t>
            </a:r>
            <a:r>
              <a:rPr sz="2800" spc="-50" dirty="0">
                <a:solidFill>
                  <a:srgbClr val="003399"/>
                </a:solidFill>
                <a:latin typeface="Arial"/>
                <a:cs typeface="Arial"/>
              </a:rPr>
              <a:t>a</a:t>
            </a:r>
            <a:r>
              <a:rPr sz="2800" spc="-10" dirty="0">
                <a:solidFill>
                  <a:srgbClr val="003399"/>
                </a:solidFill>
                <a:latin typeface="Arial"/>
                <a:cs typeface="Arial"/>
              </a:rPr>
              <a:t>bility</a:t>
            </a:r>
            <a:r>
              <a:rPr sz="2800" dirty="0">
                <a:solidFill>
                  <a:srgbClr val="003399"/>
                </a:solidFill>
                <a:latin typeface="Arial"/>
                <a:cs typeface="Arial"/>
              </a:rPr>
              <a:t>	</a:t>
            </a:r>
            <a:r>
              <a:rPr sz="2800" spc="-5" dirty="0">
                <a:solidFill>
                  <a:srgbClr val="003399"/>
                </a:solidFill>
                <a:latin typeface="Arial"/>
                <a:cs typeface="Arial"/>
              </a:rPr>
              <a:t>of</a:t>
            </a:r>
            <a:r>
              <a:rPr sz="2800" dirty="0">
                <a:solidFill>
                  <a:srgbClr val="003399"/>
                </a:solidFill>
                <a:latin typeface="Arial"/>
                <a:cs typeface="Arial"/>
              </a:rPr>
              <a:t>	</a:t>
            </a:r>
            <a:r>
              <a:rPr sz="2800" spc="-254" dirty="0">
                <a:solidFill>
                  <a:srgbClr val="003399"/>
                </a:solidFill>
                <a:latin typeface="Arial"/>
                <a:cs typeface="Arial"/>
              </a:rPr>
              <a:t>o</a:t>
            </a:r>
            <a:r>
              <a:rPr sz="2800" spc="-225" dirty="0">
                <a:solidFill>
                  <a:srgbClr val="003399"/>
                </a:solidFill>
                <a:latin typeface="Arial"/>
                <a:cs typeface="Arial"/>
              </a:rPr>
              <a:t>c</a:t>
            </a:r>
            <a:r>
              <a:rPr sz="2800" spc="-180" dirty="0">
                <a:solidFill>
                  <a:srgbClr val="003399"/>
                </a:solidFill>
                <a:latin typeface="Arial"/>
                <a:cs typeface="Arial"/>
              </a:rPr>
              <a:t>cur</a:t>
            </a:r>
            <a:r>
              <a:rPr sz="2800" spc="-125" dirty="0">
                <a:solidFill>
                  <a:srgbClr val="003399"/>
                </a:solidFill>
                <a:latin typeface="Arial"/>
                <a:cs typeface="Arial"/>
              </a:rPr>
              <a:t>r</a:t>
            </a:r>
            <a:r>
              <a:rPr sz="2800" spc="-245" dirty="0">
                <a:solidFill>
                  <a:srgbClr val="003399"/>
                </a:solidFill>
                <a:latin typeface="Arial"/>
                <a:cs typeface="Arial"/>
              </a:rPr>
              <a:t>ence</a:t>
            </a:r>
            <a:r>
              <a:rPr sz="2800" dirty="0">
                <a:solidFill>
                  <a:srgbClr val="003399"/>
                </a:solidFill>
                <a:latin typeface="Arial"/>
                <a:cs typeface="Arial"/>
              </a:rPr>
              <a:t>	</a:t>
            </a:r>
            <a:r>
              <a:rPr sz="2800" spc="-5" dirty="0">
                <a:latin typeface="Arial"/>
                <a:cs typeface="Arial"/>
              </a:rPr>
              <a:t>of  </a:t>
            </a:r>
            <a:r>
              <a:rPr sz="2800" spc="-30" dirty="0">
                <a:latin typeface="Arial"/>
                <a:cs typeface="Arial"/>
              </a:rPr>
              <a:t>gray </a:t>
            </a:r>
            <a:r>
              <a:rPr sz="2800" spc="-120" dirty="0">
                <a:latin typeface="Arial"/>
                <a:cs typeface="Arial"/>
              </a:rPr>
              <a:t>level </a:t>
            </a:r>
            <a:r>
              <a:rPr sz="2800" spc="-25" dirty="0">
                <a:latin typeface="Arial"/>
                <a:cs typeface="Arial"/>
              </a:rPr>
              <a:t>r</a:t>
            </a:r>
            <a:r>
              <a:rPr sz="2775" spc="-37" baseline="-21021" dirty="0">
                <a:latin typeface="Arial"/>
                <a:cs typeface="Arial"/>
              </a:rPr>
              <a:t>k </a:t>
            </a:r>
            <a:r>
              <a:rPr sz="2800" spc="-175" dirty="0">
                <a:latin typeface="Arial"/>
                <a:cs typeface="Arial"/>
              </a:rPr>
              <a:t>in an </a:t>
            </a:r>
            <a:r>
              <a:rPr sz="2800" spc="-150" dirty="0">
                <a:latin typeface="Arial"/>
                <a:cs typeface="Arial"/>
              </a:rPr>
              <a:t>image </a:t>
            </a:r>
            <a:r>
              <a:rPr sz="2800" spc="-245" dirty="0">
                <a:latin typeface="Arial"/>
                <a:cs typeface="Arial"/>
              </a:rPr>
              <a:t>is </a:t>
            </a:r>
            <a:r>
              <a:rPr sz="2800" spc="-155" dirty="0">
                <a:latin typeface="Arial"/>
                <a:cs typeface="Arial"/>
              </a:rPr>
              <a:t>given</a:t>
            </a:r>
            <a:r>
              <a:rPr sz="2800" spc="165" dirty="0">
                <a:latin typeface="Arial"/>
                <a:cs typeface="Arial"/>
              </a:rPr>
              <a:t> </a:t>
            </a:r>
            <a:r>
              <a:rPr sz="2800" spc="-110" dirty="0">
                <a:latin typeface="Arial"/>
                <a:cs typeface="Arial"/>
              </a:rPr>
              <a:t>by:</a:t>
            </a:r>
            <a:endParaRPr sz="2800">
              <a:latin typeface="Arial"/>
              <a:cs typeface="Arial"/>
            </a:endParaRPr>
          </a:p>
          <a:p>
            <a:pPr marL="9525" algn="ctr">
              <a:lnSpc>
                <a:spcPts val="4280"/>
              </a:lnSpc>
            </a:pPr>
            <a:r>
              <a:rPr sz="3600" spc="-190" dirty="0">
                <a:latin typeface="Arial"/>
                <a:cs typeface="Arial"/>
              </a:rPr>
              <a:t>P</a:t>
            </a:r>
            <a:r>
              <a:rPr sz="3600" spc="-284" baseline="-20833" dirty="0">
                <a:latin typeface="Arial"/>
                <a:cs typeface="Arial"/>
              </a:rPr>
              <a:t>r</a:t>
            </a:r>
            <a:r>
              <a:rPr sz="3600" spc="-190" dirty="0">
                <a:latin typeface="Arial"/>
                <a:cs typeface="Arial"/>
              </a:rPr>
              <a:t>(r</a:t>
            </a:r>
            <a:r>
              <a:rPr sz="3600" spc="-284" baseline="-20833" dirty="0">
                <a:latin typeface="Arial"/>
                <a:cs typeface="Arial"/>
              </a:rPr>
              <a:t>k</a:t>
            </a:r>
            <a:r>
              <a:rPr sz="3600" spc="-190" dirty="0">
                <a:latin typeface="Arial"/>
                <a:cs typeface="Arial"/>
              </a:rPr>
              <a:t>) </a:t>
            </a:r>
            <a:r>
              <a:rPr sz="3600" spc="295" dirty="0">
                <a:latin typeface="Arial"/>
                <a:cs typeface="Arial"/>
              </a:rPr>
              <a:t>= </a:t>
            </a:r>
            <a:r>
              <a:rPr sz="3600" spc="-290" dirty="0">
                <a:latin typeface="Arial"/>
                <a:cs typeface="Arial"/>
              </a:rPr>
              <a:t>n</a:t>
            </a:r>
            <a:r>
              <a:rPr sz="3600" spc="-434" baseline="-20833" dirty="0">
                <a:latin typeface="Arial"/>
                <a:cs typeface="Arial"/>
              </a:rPr>
              <a:t>k   </a:t>
            </a:r>
            <a:r>
              <a:rPr sz="3600" spc="795" dirty="0">
                <a:latin typeface="Arial"/>
                <a:cs typeface="Arial"/>
              </a:rPr>
              <a:t>/</a:t>
            </a:r>
            <a:r>
              <a:rPr sz="3600" spc="-320" dirty="0">
                <a:latin typeface="Arial"/>
                <a:cs typeface="Arial"/>
              </a:rPr>
              <a:t> </a:t>
            </a:r>
            <a:r>
              <a:rPr sz="3600" spc="-430" dirty="0">
                <a:latin typeface="Arial"/>
                <a:cs typeface="Arial"/>
              </a:rPr>
              <a:t>n</a:t>
            </a:r>
            <a:endParaRPr sz="3600">
              <a:latin typeface="Arial"/>
              <a:cs typeface="Arial"/>
            </a:endParaRPr>
          </a:p>
          <a:p>
            <a:pPr marL="50800">
              <a:lnSpc>
                <a:spcPct val="100000"/>
              </a:lnSpc>
              <a:spcBef>
                <a:spcPts val="3409"/>
              </a:spcBef>
            </a:pPr>
            <a:r>
              <a:rPr sz="2800" spc="-165" dirty="0">
                <a:latin typeface="Arial"/>
                <a:cs typeface="Arial"/>
              </a:rPr>
              <a:t>where </a:t>
            </a:r>
            <a:r>
              <a:rPr sz="2800" spc="-180" dirty="0">
                <a:latin typeface="Arial"/>
                <a:cs typeface="Arial"/>
              </a:rPr>
              <a:t>k </a:t>
            </a:r>
            <a:r>
              <a:rPr sz="2800" spc="225" dirty="0">
                <a:latin typeface="Arial"/>
                <a:cs typeface="Arial"/>
              </a:rPr>
              <a:t>= </a:t>
            </a:r>
            <a:r>
              <a:rPr sz="2800" spc="-90" dirty="0">
                <a:latin typeface="Arial"/>
                <a:cs typeface="Arial"/>
              </a:rPr>
              <a:t>0, </a:t>
            </a:r>
            <a:r>
              <a:rPr sz="2800" spc="-85" dirty="0">
                <a:latin typeface="Arial"/>
                <a:cs typeface="Arial"/>
              </a:rPr>
              <a:t>1, …,</a:t>
            </a:r>
            <a:r>
              <a:rPr sz="2800" spc="254" dirty="0">
                <a:latin typeface="Arial"/>
                <a:cs typeface="Arial"/>
              </a:rPr>
              <a:t> </a:t>
            </a:r>
            <a:r>
              <a:rPr sz="2800" spc="-165" dirty="0">
                <a:latin typeface="Arial"/>
                <a:cs typeface="Arial"/>
              </a:rPr>
              <a:t>L-1,</a:t>
            </a:r>
            <a:endParaRPr sz="2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900">
              <a:latin typeface="Arial"/>
              <a:cs typeface="Arial"/>
            </a:endParaRPr>
          </a:p>
          <a:p>
            <a:pPr marL="273050" indent="-222885">
              <a:lnSpc>
                <a:spcPct val="100000"/>
              </a:lnSpc>
              <a:spcBef>
                <a:spcPts val="5"/>
              </a:spcBef>
              <a:buChar char="•"/>
              <a:tabLst>
                <a:tab pos="273685" algn="l"/>
              </a:tabLst>
            </a:pPr>
            <a:r>
              <a:rPr sz="2800" spc="-335" dirty="0">
                <a:latin typeface="Arial"/>
                <a:cs typeface="Arial"/>
              </a:rPr>
              <a:t>n </a:t>
            </a:r>
            <a:r>
              <a:rPr sz="2800" spc="-245" dirty="0">
                <a:latin typeface="Arial"/>
                <a:cs typeface="Arial"/>
              </a:rPr>
              <a:t>is </a:t>
            </a:r>
            <a:r>
              <a:rPr sz="2800" spc="-170" dirty="0">
                <a:latin typeface="Arial"/>
                <a:cs typeface="Arial"/>
              </a:rPr>
              <a:t>the </a:t>
            </a:r>
            <a:r>
              <a:rPr sz="2800" spc="-45" dirty="0">
                <a:latin typeface="Arial"/>
                <a:cs typeface="Arial"/>
              </a:rPr>
              <a:t>total </a:t>
            </a:r>
            <a:r>
              <a:rPr sz="2800" spc="-240" dirty="0">
                <a:latin typeface="Arial"/>
                <a:cs typeface="Arial"/>
              </a:rPr>
              <a:t>no. </a:t>
            </a:r>
            <a:r>
              <a:rPr sz="2800" dirty="0">
                <a:latin typeface="Arial"/>
                <a:cs typeface="Arial"/>
              </a:rPr>
              <a:t>of </a:t>
            </a:r>
            <a:r>
              <a:rPr sz="2800" spc="-120" dirty="0">
                <a:latin typeface="Arial"/>
                <a:cs typeface="Arial"/>
              </a:rPr>
              <a:t>pixels </a:t>
            </a:r>
            <a:r>
              <a:rPr sz="2800" spc="-175" dirty="0">
                <a:latin typeface="Arial"/>
                <a:cs typeface="Arial"/>
              </a:rPr>
              <a:t>in </a:t>
            </a:r>
            <a:r>
              <a:rPr sz="2800" spc="-170" dirty="0">
                <a:latin typeface="Arial"/>
                <a:cs typeface="Arial"/>
              </a:rPr>
              <a:t>the</a:t>
            </a:r>
            <a:r>
              <a:rPr sz="2800" spc="-145" dirty="0">
                <a:latin typeface="Arial"/>
                <a:cs typeface="Arial"/>
              </a:rPr>
              <a:t> </a:t>
            </a:r>
            <a:r>
              <a:rPr sz="2800" spc="-150" dirty="0">
                <a:latin typeface="Arial"/>
                <a:cs typeface="Arial"/>
              </a:rPr>
              <a:t>image</a:t>
            </a:r>
            <a:endParaRPr sz="2800">
              <a:latin typeface="Arial"/>
              <a:cs typeface="Arial"/>
            </a:endParaRPr>
          </a:p>
          <a:p>
            <a:pPr marL="273050" indent="-222885">
              <a:lnSpc>
                <a:spcPct val="100000"/>
              </a:lnSpc>
              <a:buChar char="•"/>
              <a:tabLst>
                <a:tab pos="273685" algn="l"/>
              </a:tabLst>
            </a:pPr>
            <a:r>
              <a:rPr sz="2800" spc="-225" dirty="0">
                <a:latin typeface="Arial"/>
                <a:cs typeface="Arial"/>
              </a:rPr>
              <a:t>n</a:t>
            </a:r>
            <a:r>
              <a:rPr sz="2775" spc="-337" baseline="-21021" dirty="0">
                <a:latin typeface="Arial"/>
                <a:cs typeface="Arial"/>
              </a:rPr>
              <a:t>k </a:t>
            </a:r>
            <a:r>
              <a:rPr sz="2800" spc="-245" dirty="0">
                <a:latin typeface="Arial"/>
                <a:cs typeface="Arial"/>
              </a:rPr>
              <a:t>is </a:t>
            </a:r>
            <a:r>
              <a:rPr sz="2800" spc="-175" dirty="0">
                <a:latin typeface="Arial"/>
                <a:cs typeface="Arial"/>
              </a:rPr>
              <a:t>the </a:t>
            </a:r>
            <a:r>
              <a:rPr sz="2800" spc="-240" dirty="0">
                <a:latin typeface="Arial"/>
                <a:cs typeface="Arial"/>
              </a:rPr>
              <a:t>no. </a:t>
            </a:r>
            <a:r>
              <a:rPr sz="2800" spc="-5" dirty="0">
                <a:latin typeface="Arial"/>
                <a:cs typeface="Arial"/>
              </a:rPr>
              <a:t>of </a:t>
            </a:r>
            <a:r>
              <a:rPr sz="2800" spc="-120" dirty="0">
                <a:latin typeface="Arial"/>
                <a:cs typeface="Arial"/>
              </a:rPr>
              <a:t>pixels </a:t>
            </a:r>
            <a:r>
              <a:rPr sz="2800" spc="-135" dirty="0">
                <a:latin typeface="Arial"/>
                <a:cs typeface="Arial"/>
              </a:rPr>
              <a:t>with </a:t>
            </a:r>
            <a:r>
              <a:rPr sz="2800" spc="-30" dirty="0">
                <a:latin typeface="Arial"/>
                <a:cs typeface="Arial"/>
              </a:rPr>
              <a:t>gray </a:t>
            </a:r>
            <a:r>
              <a:rPr sz="2800" spc="-120" dirty="0">
                <a:latin typeface="Arial"/>
                <a:cs typeface="Arial"/>
              </a:rPr>
              <a:t>level</a:t>
            </a:r>
            <a:r>
              <a:rPr sz="2800" spc="-135" dirty="0">
                <a:latin typeface="Arial"/>
                <a:cs typeface="Arial"/>
              </a:rPr>
              <a:t> </a:t>
            </a:r>
            <a:r>
              <a:rPr sz="2800" spc="-25" dirty="0">
                <a:latin typeface="Arial"/>
                <a:cs typeface="Arial"/>
              </a:rPr>
              <a:t>r</a:t>
            </a:r>
            <a:r>
              <a:rPr sz="2775" spc="-37" baseline="-21021" dirty="0">
                <a:latin typeface="Arial"/>
                <a:cs typeface="Arial"/>
              </a:rPr>
              <a:t>k</a:t>
            </a:r>
            <a:endParaRPr sz="2775" baseline="-21021">
              <a:latin typeface="Arial"/>
              <a:cs typeface="Arial"/>
            </a:endParaRPr>
          </a:p>
          <a:p>
            <a:pPr marL="239395" indent="-189230">
              <a:lnSpc>
                <a:spcPct val="100000"/>
              </a:lnSpc>
              <a:buChar char="•"/>
              <a:tabLst>
                <a:tab pos="240029" algn="l"/>
              </a:tabLst>
            </a:pPr>
            <a:r>
              <a:rPr sz="2800" spc="-484" dirty="0">
                <a:latin typeface="Arial"/>
                <a:cs typeface="Arial"/>
              </a:rPr>
              <a:t>L </a:t>
            </a:r>
            <a:r>
              <a:rPr sz="2800" spc="-245" dirty="0">
                <a:latin typeface="Arial"/>
                <a:cs typeface="Arial"/>
              </a:rPr>
              <a:t>is </a:t>
            </a:r>
            <a:r>
              <a:rPr sz="2800" spc="-175" dirty="0">
                <a:latin typeface="Arial"/>
                <a:cs typeface="Arial"/>
              </a:rPr>
              <a:t>the </a:t>
            </a:r>
            <a:r>
              <a:rPr sz="2800" spc="-45" dirty="0">
                <a:latin typeface="Arial"/>
                <a:cs typeface="Arial"/>
              </a:rPr>
              <a:t>total </a:t>
            </a:r>
            <a:r>
              <a:rPr sz="2800" spc="-240" dirty="0">
                <a:latin typeface="Arial"/>
                <a:cs typeface="Arial"/>
              </a:rPr>
              <a:t>no. </a:t>
            </a:r>
            <a:r>
              <a:rPr sz="2800" dirty="0">
                <a:latin typeface="Arial"/>
                <a:cs typeface="Arial"/>
              </a:rPr>
              <a:t>of </a:t>
            </a:r>
            <a:r>
              <a:rPr sz="2800" spc="-165" dirty="0">
                <a:latin typeface="Arial"/>
                <a:cs typeface="Arial"/>
              </a:rPr>
              <a:t>possible </a:t>
            </a:r>
            <a:r>
              <a:rPr sz="2800" spc="-30" dirty="0">
                <a:latin typeface="Arial"/>
                <a:cs typeface="Arial"/>
              </a:rPr>
              <a:t>gray </a:t>
            </a:r>
            <a:r>
              <a:rPr sz="2800" spc="-175" dirty="0">
                <a:latin typeface="Arial"/>
                <a:cs typeface="Arial"/>
              </a:rPr>
              <a:t>levels in the</a:t>
            </a:r>
            <a:r>
              <a:rPr sz="2800" spc="140" dirty="0">
                <a:latin typeface="Arial"/>
                <a:cs typeface="Arial"/>
              </a:rPr>
              <a:t> </a:t>
            </a:r>
            <a:r>
              <a:rPr sz="2800" spc="-150" dirty="0">
                <a:latin typeface="Arial"/>
                <a:cs typeface="Arial"/>
              </a:rPr>
              <a:t>image</a:t>
            </a:r>
            <a:endParaRPr sz="2800">
              <a:latin typeface="Arial"/>
              <a:cs typeface="Arial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691387" y="344170"/>
            <a:ext cx="617982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200" dirty="0">
                <a:solidFill>
                  <a:srgbClr val="003399"/>
                </a:solidFill>
                <a:latin typeface="Trebuchet MS"/>
                <a:cs typeface="Trebuchet MS"/>
              </a:rPr>
              <a:t>Histogram </a:t>
            </a:r>
            <a:r>
              <a:rPr sz="4400" spc="-215" dirty="0">
                <a:solidFill>
                  <a:srgbClr val="003399"/>
                </a:solidFill>
                <a:latin typeface="Trebuchet MS"/>
                <a:cs typeface="Trebuchet MS"/>
              </a:rPr>
              <a:t>Equalization</a:t>
            </a:r>
            <a:r>
              <a:rPr sz="4400" spc="-245" dirty="0">
                <a:solidFill>
                  <a:srgbClr val="003399"/>
                </a:solidFill>
                <a:latin typeface="Trebuchet MS"/>
                <a:cs typeface="Trebuchet MS"/>
              </a:rPr>
              <a:t> </a:t>
            </a:r>
            <a:r>
              <a:rPr sz="4400" spc="1170" dirty="0">
                <a:solidFill>
                  <a:srgbClr val="003399"/>
                </a:solidFill>
                <a:latin typeface="Trebuchet MS"/>
                <a:cs typeface="Trebuchet MS"/>
              </a:rPr>
              <a:t>…</a:t>
            </a:r>
            <a:endParaRPr sz="4400">
              <a:latin typeface="Trebuchet MS"/>
              <a:cs typeface="Trebuchet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12140" y="1690242"/>
            <a:ext cx="670687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330" dirty="0">
                <a:latin typeface="Arial"/>
                <a:cs typeface="Arial"/>
              </a:rPr>
              <a:t>The </a:t>
            </a:r>
            <a:r>
              <a:rPr sz="2800" spc="-145" dirty="0">
                <a:latin typeface="Arial"/>
                <a:cs typeface="Arial"/>
              </a:rPr>
              <a:t>discrete </a:t>
            </a:r>
            <a:r>
              <a:rPr sz="2800" spc="-135" dirty="0">
                <a:latin typeface="Arial"/>
                <a:cs typeface="Arial"/>
              </a:rPr>
              <a:t>transformation </a:t>
            </a:r>
            <a:r>
              <a:rPr sz="2800" spc="-170" dirty="0">
                <a:latin typeface="Arial"/>
                <a:cs typeface="Arial"/>
              </a:rPr>
              <a:t>function </a:t>
            </a:r>
            <a:r>
              <a:rPr sz="2800" spc="-245" dirty="0">
                <a:latin typeface="Arial"/>
                <a:cs typeface="Arial"/>
              </a:rPr>
              <a:t>is </a:t>
            </a:r>
            <a:r>
              <a:rPr sz="2800" spc="-155" dirty="0">
                <a:latin typeface="Arial"/>
                <a:cs typeface="Arial"/>
              </a:rPr>
              <a:t>given</a:t>
            </a:r>
            <a:r>
              <a:rPr sz="2800" spc="45" dirty="0">
                <a:latin typeface="Arial"/>
                <a:cs typeface="Arial"/>
              </a:rPr>
              <a:t> </a:t>
            </a:r>
            <a:r>
              <a:rPr sz="2800" spc="-110" dirty="0">
                <a:latin typeface="Arial"/>
                <a:cs typeface="Arial"/>
              </a:rPr>
              <a:t>by:</a:t>
            </a:r>
            <a:endParaRPr sz="28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048245" y="2290517"/>
            <a:ext cx="4130819" cy="131151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724640" y="3738317"/>
            <a:ext cx="4516406" cy="131151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58140" y="5056377"/>
            <a:ext cx="8322309" cy="1732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 marR="30480" algn="just">
              <a:lnSpc>
                <a:spcPct val="100000"/>
              </a:lnSpc>
              <a:spcBef>
                <a:spcPts val="95"/>
              </a:spcBef>
            </a:pPr>
            <a:r>
              <a:rPr sz="2800" spc="-330" dirty="0">
                <a:solidFill>
                  <a:srgbClr val="003399"/>
                </a:solidFill>
                <a:latin typeface="Arial"/>
                <a:cs typeface="Arial"/>
              </a:rPr>
              <a:t>The </a:t>
            </a:r>
            <a:r>
              <a:rPr sz="2800" spc="150" dirty="0">
                <a:solidFill>
                  <a:srgbClr val="003399"/>
                </a:solidFill>
                <a:latin typeface="Arial"/>
                <a:cs typeface="Arial"/>
              </a:rPr>
              <a:t>o/p </a:t>
            </a:r>
            <a:r>
              <a:rPr sz="2800" spc="-145" dirty="0">
                <a:solidFill>
                  <a:srgbClr val="003399"/>
                </a:solidFill>
                <a:latin typeface="Arial"/>
                <a:cs typeface="Arial"/>
              </a:rPr>
              <a:t>image </a:t>
            </a:r>
            <a:r>
              <a:rPr sz="2800" spc="-240" dirty="0">
                <a:solidFill>
                  <a:srgbClr val="003399"/>
                </a:solidFill>
                <a:latin typeface="Arial"/>
                <a:cs typeface="Arial"/>
              </a:rPr>
              <a:t>is </a:t>
            </a:r>
            <a:r>
              <a:rPr sz="2800" spc="-90" dirty="0">
                <a:solidFill>
                  <a:srgbClr val="003399"/>
                </a:solidFill>
                <a:latin typeface="Arial"/>
                <a:cs typeface="Arial"/>
              </a:rPr>
              <a:t>obtained </a:t>
            </a:r>
            <a:r>
              <a:rPr sz="2800" spc="-75" dirty="0">
                <a:solidFill>
                  <a:srgbClr val="003399"/>
                </a:solidFill>
                <a:latin typeface="Arial"/>
                <a:cs typeface="Arial"/>
              </a:rPr>
              <a:t>by </a:t>
            </a:r>
            <a:r>
              <a:rPr sz="2800" spc="-125" dirty="0">
                <a:solidFill>
                  <a:srgbClr val="003399"/>
                </a:solidFill>
                <a:latin typeface="Arial"/>
                <a:cs typeface="Arial"/>
              </a:rPr>
              <a:t>mapping </a:t>
            </a:r>
            <a:r>
              <a:rPr sz="2800" spc="-180" dirty="0">
                <a:solidFill>
                  <a:srgbClr val="003399"/>
                </a:solidFill>
                <a:latin typeface="Arial"/>
                <a:cs typeface="Arial"/>
              </a:rPr>
              <a:t>each </a:t>
            </a:r>
            <a:r>
              <a:rPr sz="2800" spc="-50" dirty="0">
                <a:solidFill>
                  <a:srgbClr val="003399"/>
                </a:solidFill>
                <a:latin typeface="Arial"/>
                <a:cs typeface="Arial"/>
              </a:rPr>
              <a:t>pixel </a:t>
            </a:r>
            <a:r>
              <a:rPr sz="2800" spc="-130" dirty="0">
                <a:solidFill>
                  <a:srgbClr val="003399"/>
                </a:solidFill>
                <a:latin typeface="Arial"/>
                <a:cs typeface="Arial"/>
              </a:rPr>
              <a:t>with  </a:t>
            </a:r>
            <a:r>
              <a:rPr sz="2800" spc="-120" dirty="0">
                <a:solidFill>
                  <a:srgbClr val="003399"/>
                </a:solidFill>
                <a:latin typeface="Arial"/>
                <a:cs typeface="Arial"/>
              </a:rPr>
              <a:t>level </a:t>
            </a:r>
            <a:r>
              <a:rPr sz="2800" spc="-25" dirty="0">
                <a:solidFill>
                  <a:srgbClr val="003399"/>
                </a:solidFill>
                <a:latin typeface="Arial"/>
                <a:cs typeface="Arial"/>
              </a:rPr>
              <a:t>r</a:t>
            </a:r>
            <a:r>
              <a:rPr sz="2775" spc="-37" baseline="-21021" dirty="0">
                <a:solidFill>
                  <a:srgbClr val="003399"/>
                </a:solidFill>
                <a:latin typeface="Arial"/>
                <a:cs typeface="Arial"/>
              </a:rPr>
              <a:t>k </a:t>
            </a:r>
            <a:r>
              <a:rPr sz="2800" spc="-175" dirty="0">
                <a:solidFill>
                  <a:srgbClr val="003399"/>
                </a:solidFill>
                <a:latin typeface="Arial"/>
                <a:cs typeface="Arial"/>
              </a:rPr>
              <a:t>in the </a:t>
            </a:r>
            <a:r>
              <a:rPr sz="2800" spc="195" dirty="0">
                <a:solidFill>
                  <a:srgbClr val="003399"/>
                </a:solidFill>
                <a:latin typeface="Arial"/>
                <a:cs typeface="Arial"/>
              </a:rPr>
              <a:t>i/p </a:t>
            </a:r>
            <a:r>
              <a:rPr sz="2800" spc="-150" dirty="0">
                <a:solidFill>
                  <a:srgbClr val="003399"/>
                </a:solidFill>
                <a:latin typeface="Arial"/>
                <a:cs typeface="Arial"/>
              </a:rPr>
              <a:t>image </a:t>
            </a:r>
            <a:r>
              <a:rPr sz="2800" spc="-135" dirty="0">
                <a:solidFill>
                  <a:srgbClr val="003399"/>
                </a:solidFill>
                <a:latin typeface="Arial"/>
                <a:cs typeface="Arial"/>
              </a:rPr>
              <a:t>into </a:t>
            </a:r>
            <a:r>
              <a:rPr sz="2800" spc="-15" dirty="0">
                <a:solidFill>
                  <a:srgbClr val="003399"/>
                </a:solidFill>
                <a:latin typeface="Arial"/>
                <a:cs typeface="Arial"/>
              </a:rPr>
              <a:t>a </a:t>
            </a:r>
            <a:r>
              <a:rPr sz="2800" spc="-155" dirty="0">
                <a:solidFill>
                  <a:srgbClr val="003399"/>
                </a:solidFill>
                <a:latin typeface="Arial"/>
                <a:cs typeface="Arial"/>
              </a:rPr>
              <a:t>corresponding </a:t>
            </a:r>
            <a:r>
              <a:rPr sz="2800" spc="-50" dirty="0">
                <a:solidFill>
                  <a:srgbClr val="003399"/>
                </a:solidFill>
                <a:latin typeface="Arial"/>
                <a:cs typeface="Arial"/>
              </a:rPr>
              <a:t>pixel </a:t>
            </a:r>
            <a:r>
              <a:rPr sz="2800" spc="-130" dirty="0">
                <a:solidFill>
                  <a:srgbClr val="003399"/>
                </a:solidFill>
                <a:latin typeface="Arial"/>
                <a:cs typeface="Arial"/>
              </a:rPr>
              <a:t>with  </a:t>
            </a:r>
            <a:r>
              <a:rPr sz="2800" spc="-120" dirty="0">
                <a:solidFill>
                  <a:srgbClr val="003399"/>
                </a:solidFill>
                <a:latin typeface="Arial"/>
                <a:cs typeface="Arial"/>
              </a:rPr>
              <a:t>level </a:t>
            </a:r>
            <a:r>
              <a:rPr sz="2800" spc="-290" dirty="0">
                <a:solidFill>
                  <a:srgbClr val="003399"/>
                </a:solidFill>
                <a:latin typeface="Arial"/>
                <a:cs typeface="Arial"/>
              </a:rPr>
              <a:t>s</a:t>
            </a:r>
            <a:r>
              <a:rPr sz="2775" spc="-434" baseline="-21021" dirty="0">
                <a:solidFill>
                  <a:srgbClr val="003399"/>
                </a:solidFill>
                <a:latin typeface="Arial"/>
                <a:cs typeface="Arial"/>
              </a:rPr>
              <a:t>k </a:t>
            </a:r>
            <a:r>
              <a:rPr sz="2800" spc="-175" dirty="0">
                <a:solidFill>
                  <a:srgbClr val="003399"/>
                </a:solidFill>
                <a:latin typeface="Arial"/>
                <a:cs typeface="Arial"/>
              </a:rPr>
              <a:t>in the </a:t>
            </a:r>
            <a:r>
              <a:rPr sz="2800" spc="150" dirty="0">
                <a:solidFill>
                  <a:srgbClr val="003399"/>
                </a:solidFill>
                <a:latin typeface="Arial"/>
                <a:cs typeface="Arial"/>
              </a:rPr>
              <a:t>o/p </a:t>
            </a:r>
            <a:r>
              <a:rPr sz="2800" spc="-150" dirty="0">
                <a:solidFill>
                  <a:srgbClr val="003399"/>
                </a:solidFill>
                <a:latin typeface="Arial"/>
                <a:cs typeface="Arial"/>
              </a:rPr>
              <a:t>image </a:t>
            </a:r>
            <a:r>
              <a:rPr sz="2800" spc="-130" dirty="0">
                <a:solidFill>
                  <a:srgbClr val="003399"/>
                </a:solidFill>
                <a:latin typeface="Arial"/>
                <a:cs typeface="Arial"/>
              </a:rPr>
              <a:t>with </a:t>
            </a:r>
            <a:r>
              <a:rPr sz="2800" spc="-175" dirty="0">
                <a:solidFill>
                  <a:srgbClr val="003399"/>
                </a:solidFill>
                <a:latin typeface="Arial"/>
                <a:cs typeface="Arial"/>
              </a:rPr>
              <a:t>the </a:t>
            </a:r>
            <a:r>
              <a:rPr sz="2800" spc="-130" dirty="0">
                <a:solidFill>
                  <a:srgbClr val="003399"/>
                </a:solidFill>
                <a:latin typeface="Arial"/>
                <a:cs typeface="Arial"/>
              </a:rPr>
              <a:t>help </a:t>
            </a:r>
            <a:r>
              <a:rPr sz="2800" spc="-5" dirty="0">
                <a:solidFill>
                  <a:srgbClr val="003399"/>
                </a:solidFill>
                <a:latin typeface="Arial"/>
                <a:cs typeface="Arial"/>
              </a:rPr>
              <a:t>of </a:t>
            </a:r>
            <a:r>
              <a:rPr sz="2800" spc="-170" dirty="0">
                <a:solidFill>
                  <a:srgbClr val="003399"/>
                </a:solidFill>
                <a:latin typeface="Arial"/>
                <a:cs typeface="Arial"/>
              </a:rPr>
              <a:t>the </a:t>
            </a:r>
            <a:r>
              <a:rPr sz="2800" spc="-120" dirty="0">
                <a:solidFill>
                  <a:srgbClr val="003399"/>
                </a:solidFill>
                <a:latin typeface="Arial"/>
                <a:cs typeface="Arial"/>
              </a:rPr>
              <a:t>above  </a:t>
            </a:r>
            <a:r>
              <a:rPr sz="2800" spc="-135" dirty="0">
                <a:solidFill>
                  <a:srgbClr val="003399"/>
                </a:solidFill>
                <a:latin typeface="Arial"/>
                <a:cs typeface="Arial"/>
              </a:rPr>
              <a:t>equation.</a:t>
            </a:r>
            <a:endParaRPr sz="28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691387" y="344170"/>
            <a:ext cx="617982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200" dirty="0">
                <a:solidFill>
                  <a:srgbClr val="003399"/>
                </a:solidFill>
                <a:latin typeface="Trebuchet MS"/>
                <a:cs typeface="Trebuchet MS"/>
              </a:rPr>
              <a:t>Histogram </a:t>
            </a:r>
            <a:r>
              <a:rPr sz="4400" spc="-215" dirty="0">
                <a:solidFill>
                  <a:srgbClr val="003399"/>
                </a:solidFill>
                <a:latin typeface="Trebuchet MS"/>
                <a:cs typeface="Trebuchet MS"/>
              </a:rPr>
              <a:t>Equalization</a:t>
            </a:r>
            <a:r>
              <a:rPr sz="4400" spc="-245" dirty="0">
                <a:solidFill>
                  <a:srgbClr val="003399"/>
                </a:solidFill>
                <a:latin typeface="Trebuchet MS"/>
                <a:cs typeface="Trebuchet MS"/>
              </a:rPr>
              <a:t> </a:t>
            </a:r>
            <a:r>
              <a:rPr sz="4400" spc="1170" dirty="0">
                <a:solidFill>
                  <a:srgbClr val="003399"/>
                </a:solidFill>
                <a:latin typeface="Trebuchet MS"/>
                <a:cs typeface="Trebuchet MS"/>
              </a:rPr>
              <a:t>…</a:t>
            </a:r>
            <a:endParaRPr sz="4400">
              <a:latin typeface="Trebuchet MS"/>
              <a:cs typeface="Trebuchet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51320" y="2267648"/>
            <a:ext cx="7425055" cy="3281679"/>
            <a:chOff x="751320" y="2267648"/>
            <a:chExt cx="7425055" cy="3281679"/>
          </a:xfrm>
        </p:grpSpPr>
        <p:sp>
          <p:nvSpPr>
            <p:cNvPr id="3" name="object 3"/>
            <p:cNvSpPr/>
            <p:nvPr/>
          </p:nvSpPr>
          <p:spPr>
            <a:xfrm>
              <a:off x="751320" y="2267707"/>
              <a:ext cx="7424950" cy="328118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87145" y="2273045"/>
              <a:ext cx="7358380" cy="3214370"/>
            </a:xfrm>
            <a:custGeom>
              <a:avLst/>
              <a:gdLst/>
              <a:ahLst/>
              <a:cxnLst/>
              <a:rect l="l" t="t" r="r" b="b"/>
              <a:pathLst>
                <a:path w="7358380" h="3214370">
                  <a:moveTo>
                    <a:pt x="6822185" y="0"/>
                  </a:moveTo>
                  <a:lnTo>
                    <a:pt x="535686" y="0"/>
                  </a:lnTo>
                  <a:lnTo>
                    <a:pt x="486928" y="2189"/>
                  </a:lnTo>
                  <a:lnTo>
                    <a:pt x="439397" y="8632"/>
                  </a:lnTo>
                  <a:lnTo>
                    <a:pt x="393281" y="19139"/>
                  </a:lnTo>
                  <a:lnTo>
                    <a:pt x="348769" y="33521"/>
                  </a:lnTo>
                  <a:lnTo>
                    <a:pt x="306052" y="51588"/>
                  </a:lnTo>
                  <a:lnTo>
                    <a:pt x="265317" y="73151"/>
                  </a:lnTo>
                  <a:lnTo>
                    <a:pt x="226754" y="98021"/>
                  </a:lnTo>
                  <a:lnTo>
                    <a:pt x="190552" y="126009"/>
                  </a:lnTo>
                  <a:lnTo>
                    <a:pt x="156900" y="156924"/>
                  </a:lnTo>
                  <a:lnTo>
                    <a:pt x="125988" y="190578"/>
                  </a:lnTo>
                  <a:lnTo>
                    <a:pt x="98004" y="226781"/>
                  </a:lnTo>
                  <a:lnTo>
                    <a:pt x="73137" y="265345"/>
                  </a:lnTo>
                  <a:lnTo>
                    <a:pt x="51578" y="306079"/>
                  </a:lnTo>
                  <a:lnTo>
                    <a:pt x="33514" y="348795"/>
                  </a:lnTo>
                  <a:lnTo>
                    <a:pt x="19135" y="393303"/>
                  </a:lnTo>
                  <a:lnTo>
                    <a:pt x="8630" y="439413"/>
                  </a:lnTo>
                  <a:lnTo>
                    <a:pt x="2189" y="486937"/>
                  </a:lnTo>
                  <a:lnTo>
                    <a:pt x="0" y="535686"/>
                  </a:lnTo>
                  <a:lnTo>
                    <a:pt x="0" y="2678429"/>
                  </a:lnTo>
                  <a:lnTo>
                    <a:pt x="2189" y="2727178"/>
                  </a:lnTo>
                  <a:lnTo>
                    <a:pt x="8630" y="2774702"/>
                  </a:lnTo>
                  <a:lnTo>
                    <a:pt x="19135" y="2820812"/>
                  </a:lnTo>
                  <a:lnTo>
                    <a:pt x="33514" y="2865320"/>
                  </a:lnTo>
                  <a:lnTo>
                    <a:pt x="51578" y="2908036"/>
                  </a:lnTo>
                  <a:lnTo>
                    <a:pt x="73137" y="2948770"/>
                  </a:lnTo>
                  <a:lnTo>
                    <a:pt x="98004" y="2987334"/>
                  </a:lnTo>
                  <a:lnTo>
                    <a:pt x="125988" y="3023537"/>
                  </a:lnTo>
                  <a:lnTo>
                    <a:pt x="156900" y="3057191"/>
                  </a:lnTo>
                  <a:lnTo>
                    <a:pt x="190552" y="3088106"/>
                  </a:lnTo>
                  <a:lnTo>
                    <a:pt x="226754" y="3116094"/>
                  </a:lnTo>
                  <a:lnTo>
                    <a:pt x="265317" y="3140964"/>
                  </a:lnTo>
                  <a:lnTo>
                    <a:pt x="306052" y="3162527"/>
                  </a:lnTo>
                  <a:lnTo>
                    <a:pt x="348769" y="3180594"/>
                  </a:lnTo>
                  <a:lnTo>
                    <a:pt x="393281" y="3194976"/>
                  </a:lnTo>
                  <a:lnTo>
                    <a:pt x="439397" y="3205483"/>
                  </a:lnTo>
                  <a:lnTo>
                    <a:pt x="486928" y="3211926"/>
                  </a:lnTo>
                  <a:lnTo>
                    <a:pt x="535686" y="3214116"/>
                  </a:lnTo>
                  <a:lnTo>
                    <a:pt x="6822185" y="3214116"/>
                  </a:lnTo>
                  <a:lnTo>
                    <a:pt x="6870934" y="3211926"/>
                  </a:lnTo>
                  <a:lnTo>
                    <a:pt x="6918458" y="3205483"/>
                  </a:lnTo>
                  <a:lnTo>
                    <a:pt x="6964568" y="3194976"/>
                  </a:lnTo>
                  <a:lnTo>
                    <a:pt x="7009076" y="3180594"/>
                  </a:lnTo>
                  <a:lnTo>
                    <a:pt x="7051792" y="3162527"/>
                  </a:lnTo>
                  <a:lnTo>
                    <a:pt x="7092526" y="3140964"/>
                  </a:lnTo>
                  <a:lnTo>
                    <a:pt x="7131090" y="3116094"/>
                  </a:lnTo>
                  <a:lnTo>
                    <a:pt x="7167293" y="3088106"/>
                  </a:lnTo>
                  <a:lnTo>
                    <a:pt x="7200947" y="3057191"/>
                  </a:lnTo>
                  <a:lnTo>
                    <a:pt x="7231862" y="3023537"/>
                  </a:lnTo>
                  <a:lnTo>
                    <a:pt x="7259850" y="2987334"/>
                  </a:lnTo>
                  <a:lnTo>
                    <a:pt x="7284719" y="2948770"/>
                  </a:lnTo>
                  <a:lnTo>
                    <a:pt x="7306283" y="2908036"/>
                  </a:lnTo>
                  <a:lnTo>
                    <a:pt x="7324350" y="2865320"/>
                  </a:lnTo>
                  <a:lnTo>
                    <a:pt x="7338732" y="2820812"/>
                  </a:lnTo>
                  <a:lnTo>
                    <a:pt x="7349239" y="2774702"/>
                  </a:lnTo>
                  <a:lnTo>
                    <a:pt x="7355682" y="2727178"/>
                  </a:lnTo>
                  <a:lnTo>
                    <a:pt x="7357872" y="2678429"/>
                  </a:lnTo>
                  <a:lnTo>
                    <a:pt x="7357872" y="535686"/>
                  </a:lnTo>
                  <a:lnTo>
                    <a:pt x="7355682" y="486937"/>
                  </a:lnTo>
                  <a:lnTo>
                    <a:pt x="7349239" y="439413"/>
                  </a:lnTo>
                  <a:lnTo>
                    <a:pt x="7338732" y="393303"/>
                  </a:lnTo>
                  <a:lnTo>
                    <a:pt x="7324350" y="348795"/>
                  </a:lnTo>
                  <a:lnTo>
                    <a:pt x="7306283" y="306079"/>
                  </a:lnTo>
                  <a:lnTo>
                    <a:pt x="7284719" y="265345"/>
                  </a:lnTo>
                  <a:lnTo>
                    <a:pt x="7259850" y="226781"/>
                  </a:lnTo>
                  <a:lnTo>
                    <a:pt x="7231862" y="190578"/>
                  </a:lnTo>
                  <a:lnTo>
                    <a:pt x="7200947" y="156924"/>
                  </a:lnTo>
                  <a:lnTo>
                    <a:pt x="7167293" y="126009"/>
                  </a:lnTo>
                  <a:lnTo>
                    <a:pt x="7131090" y="98021"/>
                  </a:lnTo>
                  <a:lnTo>
                    <a:pt x="7092526" y="73151"/>
                  </a:lnTo>
                  <a:lnTo>
                    <a:pt x="7051792" y="51588"/>
                  </a:lnTo>
                  <a:lnTo>
                    <a:pt x="7009076" y="33521"/>
                  </a:lnTo>
                  <a:lnTo>
                    <a:pt x="6964568" y="19139"/>
                  </a:lnTo>
                  <a:lnTo>
                    <a:pt x="6918458" y="8632"/>
                  </a:lnTo>
                  <a:lnTo>
                    <a:pt x="6870934" y="2189"/>
                  </a:lnTo>
                  <a:lnTo>
                    <a:pt x="6822185" y="0"/>
                  </a:lnTo>
                  <a:close/>
                </a:path>
              </a:pathLst>
            </a:custGeom>
            <a:solidFill>
              <a:srgbClr val="D7DA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87145" y="2273045"/>
              <a:ext cx="7358380" cy="3214370"/>
            </a:xfrm>
            <a:custGeom>
              <a:avLst/>
              <a:gdLst/>
              <a:ahLst/>
              <a:cxnLst/>
              <a:rect l="l" t="t" r="r" b="b"/>
              <a:pathLst>
                <a:path w="7358380" h="3214370">
                  <a:moveTo>
                    <a:pt x="0" y="535686"/>
                  </a:moveTo>
                  <a:lnTo>
                    <a:pt x="2189" y="486937"/>
                  </a:lnTo>
                  <a:lnTo>
                    <a:pt x="8630" y="439413"/>
                  </a:lnTo>
                  <a:lnTo>
                    <a:pt x="19135" y="393303"/>
                  </a:lnTo>
                  <a:lnTo>
                    <a:pt x="33514" y="348795"/>
                  </a:lnTo>
                  <a:lnTo>
                    <a:pt x="51578" y="306079"/>
                  </a:lnTo>
                  <a:lnTo>
                    <a:pt x="73137" y="265345"/>
                  </a:lnTo>
                  <a:lnTo>
                    <a:pt x="98004" y="226781"/>
                  </a:lnTo>
                  <a:lnTo>
                    <a:pt x="125988" y="190578"/>
                  </a:lnTo>
                  <a:lnTo>
                    <a:pt x="156900" y="156924"/>
                  </a:lnTo>
                  <a:lnTo>
                    <a:pt x="190552" y="126009"/>
                  </a:lnTo>
                  <a:lnTo>
                    <a:pt x="226754" y="98021"/>
                  </a:lnTo>
                  <a:lnTo>
                    <a:pt x="265317" y="73151"/>
                  </a:lnTo>
                  <a:lnTo>
                    <a:pt x="306052" y="51588"/>
                  </a:lnTo>
                  <a:lnTo>
                    <a:pt x="348769" y="33521"/>
                  </a:lnTo>
                  <a:lnTo>
                    <a:pt x="393281" y="19139"/>
                  </a:lnTo>
                  <a:lnTo>
                    <a:pt x="439397" y="8632"/>
                  </a:lnTo>
                  <a:lnTo>
                    <a:pt x="486928" y="2189"/>
                  </a:lnTo>
                  <a:lnTo>
                    <a:pt x="535686" y="0"/>
                  </a:lnTo>
                  <a:lnTo>
                    <a:pt x="6822185" y="0"/>
                  </a:lnTo>
                  <a:lnTo>
                    <a:pt x="6870934" y="2189"/>
                  </a:lnTo>
                  <a:lnTo>
                    <a:pt x="6918458" y="8632"/>
                  </a:lnTo>
                  <a:lnTo>
                    <a:pt x="6964568" y="19139"/>
                  </a:lnTo>
                  <a:lnTo>
                    <a:pt x="7009076" y="33521"/>
                  </a:lnTo>
                  <a:lnTo>
                    <a:pt x="7051792" y="51588"/>
                  </a:lnTo>
                  <a:lnTo>
                    <a:pt x="7092526" y="73151"/>
                  </a:lnTo>
                  <a:lnTo>
                    <a:pt x="7131090" y="98021"/>
                  </a:lnTo>
                  <a:lnTo>
                    <a:pt x="7167293" y="126009"/>
                  </a:lnTo>
                  <a:lnTo>
                    <a:pt x="7200947" y="156924"/>
                  </a:lnTo>
                  <a:lnTo>
                    <a:pt x="7231862" y="190578"/>
                  </a:lnTo>
                  <a:lnTo>
                    <a:pt x="7259850" y="226781"/>
                  </a:lnTo>
                  <a:lnTo>
                    <a:pt x="7284719" y="265345"/>
                  </a:lnTo>
                  <a:lnTo>
                    <a:pt x="7306283" y="306079"/>
                  </a:lnTo>
                  <a:lnTo>
                    <a:pt x="7324350" y="348795"/>
                  </a:lnTo>
                  <a:lnTo>
                    <a:pt x="7338732" y="393303"/>
                  </a:lnTo>
                  <a:lnTo>
                    <a:pt x="7349239" y="439413"/>
                  </a:lnTo>
                  <a:lnTo>
                    <a:pt x="7355682" y="486937"/>
                  </a:lnTo>
                  <a:lnTo>
                    <a:pt x="7357872" y="535686"/>
                  </a:lnTo>
                  <a:lnTo>
                    <a:pt x="7357872" y="2678429"/>
                  </a:lnTo>
                  <a:lnTo>
                    <a:pt x="7355682" y="2727178"/>
                  </a:lnTo>
                  <a:lnTo>
                    <a:pt x="7349239" y="2774702"/>
                  </a:lnTo>
                  <a:lnTo>
                    <a:pt x="7338732" y="2820812"/>
                  </a:lnTo>
                  <a:lnTo>
                    <a:pt x="7324350" y="2865320"/>
                  </a:lnTo>
                  <a:lnTo>
                    <a:pt x="7306283" y="2908036"/>
                  </a:lnTo>
                  <a:lnTo>
                    <a:pt x="7284719" y="2948770"/>
                  </a:lnTo>
                  <a:lnTo>
                    <a:pt x="7259850" y="2987334"/>
                  </a:lnTo>
                  <a:lnTo>
                    <a:pt x="7231862" y="3023537"/>
                  </a:lnTo>
                  <a:lnTo>
                    <a:pt x="7200947" y="3057191"/>
                  </a:lnTo>
                  <a:lnTo>
                    <a:pt x="7167293" y="3088106"/>
                  </a:lnTo>
                  <a:lnTo>
                    <a:pt x="7131090" y="3116094"/>
                  </a:lnTo>
                  <a:lnTo>
                    <a:pt x="7092526" y="3140964"/>
                  </a:lnTo>
                  <a:lnTo>
                    <a:pt x="7051792" y="3162527"/>
                  </a:lnTo>
                  <a:lnTo>
                    <a:pt x="7009076" y="3180594"/>
                  </a:lnTo>
                  <a:lnTo>
                    <a:pt x="6964568" y="3194976"/>
                  </a:lnTo>
                  <a:lnTo>
                    <a:pt x="6918458" y="3205483"/>
                  </a:lnTo>
                  <a:lnTo>
                    <a:pt x="6870934" y="3211926"/>
                  </a:lnTo>
                  <a:lnTo>
                    <a:pt x="6822185" y="3214116"/>
                  </a:lnTo>
                  <a:lnTo>
                    <a:pt x="535686" y="3214116"/>
                  </a:lnTo>
                  <a:lnTo>
                    <a:pt x="486928" y="3211926"/>
                  </a:lnTo>
                  <a:lnTo>
                    <a:pt x="439397" y="3205483"/>
                  </a:lnTo>
                  <a:lnTo>
                    <a:pt x="393281" y="3194976"/>
                  </a:lnTo>
                  <a:lnTo>
                    <a:pt x="348769" y="3180594"/>
                  </a:lnTo>
                  <a:lnTo>
                    <a:pt x="306052" y="3162527"/>
                  </a:lnTo>
                  <a:lnTo>
                    <a:pt x="265317" y="3140964"/>
                  </a:lnTo>
                  <a:lnTo>
                    <a:pt x="226754" y="3116094"/>
                  </a:lnTo>
                  <a:lnTo>
                    <a:pt x="190552" y="3088106"/>
                  </a:lnTo>
                  <a:lnTo>
                    <a:pt x="156900" y="3057191"/>
                  </a:lnTo>
                  <a:lnTo>
                    <a:pt x="125988" y="3023537"/>
                  </a:lnTo>
                  <a:lnTo>
                    <a:pt x="98004" y="2987334"/>
                  </a:lnTo>
                  <a:lnTo>
                    <a:pt x="73137" y="2948770"/>
                  </a:lnTo>
                  <a:lnTo>
                    <a:pt x="51578" y="2908036"/>
                  </a:lnTo>
                  <a:lnTo>
                    <a:pt x="33514" y="2865320"/>
                  </a:lnTo>
                  <a:lnTo>
                    <a:pt x="19135" y="2820812"/>
                  </a:lnTo>
                  <a:lnTo>
                    <a:pt x="8630" y="2774702"/>
                  </a:lnTo>
                  <a:lnTo>
                    <a:pt x="2189" y="2727178"/>
                  </a:lnTo>
                  <a:lnTo>
                    <a:pt x="0" y="2678429"/>
                  </a:lnTo>
                  <a:lnTo>
                    <a:pt x="0" y="535686"/>
                  </a:lnTo>
                  <a:close/>
                </a:path>
              </a:pathLst>
            </a:custGeom>
            <a:ln w="10668">
              <a:solidFill>
                <a:srgbClr val="A4AB8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3724097" y="2938805"/>
            <a:ext cx="118745" cy="2781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50" i="1" dirty="0">
                <a:latin typeface="Times New Roman"/>
                <a:cs typeface="Times New Roman"/>
              </a:rPr>
              <a:t>k</a:t>
            </a:r>
            <a:endParaRPr sz="165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645354" y="3650486"/>
            <a:ext cx="335280" cy="2781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50" i="1" dirty="0">
                <a:latin typeface="Times New Roman"/>
                <a:cs typeface="Times New Roman"/>
              </a:rPr>
              <a:t>j</a:t>
            </a:r>
            <a:r>
              <a:rPr sz="1650" i="1" spc="-315" dirty="0">
                <a:latin typeface="Times New Roman"/>
                <a:cs typeface="Times New Roman"/>
              </a:rPr>
              <a:t> </a:t>
            </a:r>
            <a:r>
              <a:rPr sz="1650" spc="40" dirty="0">
                <a:latin typeface="Symbol"/>
                <a:cs typeface="Symbol"/>
              </a:rPr>
              <a:t></a:t>
            </a:r>
            <a:r>
              <a:rPr sz="1650" spc="40" dirty="0">
                <a:latin typeface="Times New Roman"/>
                <a:cs typeface="Times New Roman"/>
              </a:rPr>
              <a:t>0</a:t>
            </a:r>
            <a:endParaRPr sz="165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80830" y="2971475"/>
            <a:ext cx="4064635" cy="6807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  <a:tabLst>
                <a:tab pos="412115" algn="l"/>
              </a:tabLst>
            </a:pPr>
            <a:r>
              <a:rPr sz="2850" i="1" dirty="0">
                <a:latin typeface="Times New Roman"/>
                <a:cs typeface="Times New Roman"/>
              </a:rPr>
              <a:t>s</a:t>
            </a:r>
            <a:r>
              <a:rPr sz="2475" i="1" baseline="-25252" dirty="0">
                <a:latin typeface="Times New Roman"/>
                <a:cs typeface="Times New Roman"/>
              </a:rPr>
              <a:t>k	</a:t>
            </a:r>
            <a:r>
              <a:rPr sz="2850" spc="5" dirty="0">
                <a:latin typeface="Symbol"/>
                <a:cs typeface="Symbol"/>
              </a:rPr>
              <a:t></a:t>
            </a:r>
            <a:r>
              <a:rPr sz="2850" spc="-229" dirty="0">
                <a:latin typeface="Times New Roman"/>
                <a:cs typeface="Times New Roman"/>
              </a:rPr>
              <a:t> </a:t>
            </a:r>
            <a:r>
              <a:rPr sz="2850" i="1" spc="5" dirty="0">
                <a:latin typeface="Times New Roman"/>
                <a:cs typeface="Times New Roman"/>
              </a:rPr>
              <a:t>T</a:t>
            </a:r>
            <a:r>
              <a:rPr sz="2850" i="1" spc="-340" dirty="0">
                <a:latin typeface="Times New Roman"/>
                <a:cs typeface="Times New Roman"/>
              </a:rPr>
              <a:t> </a:t>
            </a:r>
            <a:r>
              <a:rPr sz="2850" spc="-65" dirty="0">
                <a:latin typeface="Times New Roman"/>
                <a:cs typeface="Times New Roman"/>
              </a:rPr>
              <a:t>(</a:t>
            </a:r>
            <a:r>
              <a:rPr sz="2850" i="1" spc="-65" dirty="0">
                <a:latin typeface="Times New Roman"/>
                <a:cs typeface="Times New Roman"/>
              </a:rPr>
              <a:t>r</a:t>
            </a:r>
            <a:r>
              <a:rPr sz="2475" i="1" spc="-97" baseline="-25252" dirty="0">
                <a:latin typeface="Times New Roman"/>
                <a:cs typeface="Times New Roman"/>
              </a:rPr>
              <a:t>k</a:t>
            </a:r>
            <a:r>
              <a:rPr sz="2475" i="1" spc="75" baseline="-25252" dirty="0">
                <a:latin typeface="Times New Roman"/>
                <a:cs typeface="Times New Roman"/>
              </a:rPr>
              <a:t> </a:t>
            </a:r>
            <a:r>
              <a:rPr sz="2850" spc="5" dirty="0">
                <a:latin typeface="Times New Roman"/>
                <a:cs typeface="Times New Roman"/>
              </a:rPr>
              <a:t>)</a:t>
            </a:r>
            <a:r>
              <a:rPr sz="2850" spc="-55" dirty="0">
                <a:latin typeface="Times New Roman"/>
                <a:cs typeface="Times New Roman"/>
              </a:rPr>
              <a:t> </a:t>
            </a:r>
            <a:r>
              <a:rPr sz="2850" spc="5" dirty="0">
                <a:latin typeface="Symbol"/>
                <a:cs typeface="Symbol"/>
              </a:rPr>
              <a:t></a:t>
            </a:r>
            <a:r>
              <a:rPr sz="2850" spc="-100" dirty="0">
                <a:latin typeface="Times New Roman"/>
                <a:cs typeface="Times New Roman"/>
              </a:rPr>
              <a:t> </a:t>
            </a:r>
            <a:r>
              <a:rPr sz="2850" spc="85" dirty="0">
                <a:latin typeface="Times New Roman"/>
                <a:cs typeface="Times New Roman"/>
              </a:rPr>
              <a:t>(</a:t>
            </a:r>
            <a:r>
              <a:rPr sz="2850" i="1" spc="85" dirty="0">
                <a:latin typeface="Times New Roman"/>
                <a:cs typeface="Times New Roman"/>
              </a:rPr>
              <a:t>L</a:t>
            </a:r>
            <a:r>
              <a:rPr sz="2850" i="1" spc="-200" dirty="0">
                <a:latin typeface="Times New Roman"/>
                <a:cs typeface="Times New Roman"/>
              </a:rPr>
              <a:t> </a:t>
            </a:r>
            <a:r>
              <a:rPr sz="2850" spc="5" dirty="0">
                <a:latin typeface="Symbol"/>
                <a:cs typeface="Symbol"/>
              </a:rPr>
              <a:t></a:t>
            </a:r>
            <a:r>
              <a:rPr sz="2850" spc="5" dirty="0">
                <a:latin typeface="Times New Roman"/>
                <a:cs typeface="Times New Roman"/>
              </a:rPr>
              <a:t>1)</a:t>
            </a:r>
            <a:r>
              <a:rPr sz="6450" spc="7" baseline="-8397" dirty="0">
                <a:latin typeface="Symbol"/>
                <a:cs typeface="Symbol"/>
              </a:rPr>
              <a:t></a:t>
            </a:r>
            <a:r>
              <a:rPr sz="6450" spc="-517" baseline="-8397" dirty="0">
                <a:latin typeface="Times New Roman"/>
                <a:cs typeface="Times New Roman"/>
              </a:rPr>
              <a:t> </a:t>
            </a:r>
            <a:r>
              <a:rPr sz="2850" i="1" dirty="0">
                <a:latin typeface="Times New Roman"/>
                <a:cs typeface="Times New Roman"/>
              </a:rPr>
              <a:t>p</a:t>
            </a:r>
            <a:r>
              <a:rPr sz="2475" i="1" baseline="-25252" dirty="0">
                <a:latin typeface="Times New Roman"/>
                <a:cs typeface="Times New Roman"/>
              </a:rPr>
              <a:t>r</a:t>
            </a:r>
            <a:r>
              <a:rPr sz="2475" i="1" spc="7" baseline="-25252" dirty="0">
                <a:latin typeface="Times New Roman"/>
                <a:cs typeface="Times New Roman"/>
              </a:rPr>
              <a:t> </a:t>
            </a:r>
            <a:r>
              <a:rPr sz="2850" spc="40" dirty="0">
                <a:latin typeface="Times New Roman"/>
                <a:cs typeface="Times New Roman"/>
              </a:rPr>
              <a:t>(</a:t>
            </a:r>
            <a:r>
              <a:rPr sz="2850" i="1" spc="40" dirty="0">
                <a:latin typeface="Times New Roman"/>
                <a:cs typeface="Times New Roman"/>
              </a:rPr>
              <a:t>r</a:t>
            </a:r>
            <a:r>
              <a:rPr sz="2475" i="1" spc="60" baseline="-25252" dirty="0">
                <a:latin typeface="Times New Roman"/>
                <a:cs typeface="Times New Roman"/>
              </a:rPr>
              <a:t>j</a:t>
            </a:r>
            <a:r>
              <a:rPr sz="2475" i="1" spc="-22" baseline="-25252" dirty="0">
                <a:latin typeface="Times New Roman"/>
                <a:cs typeface="Times New Roman"/>
              </a:rPr>
              <a:t> </a:t>
            </a:r>
            <a:r>
              <a:rPr sz="2850" spc="5" dirty="0">
                <a:latin typeface="Times New Roman"/>
                <a:cs typeface="Times New Roman"/>
              </a:rPr>
              <a:t>)</a:t>
            </a:r>
            <a:endParaRPr sz="285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887809" y="4483803"/>
            <a:ext cx="619125" cy="0"/>
          </a:xfrm>
          <a:custGeom>
            <a:avLst/>
            <a:gdLst/>
            <a:ahLst/>
            <a:cxnLst/>
            <a:rect l="l" t="t" r="r" b="b"/>
            <a:pathLst>
              <a:path w="619125">
                <a:moveTo>
                  <a:pt x="0" y="0"/>
                </a:moveTo>
                <a:lnTo>
                  <a:pt x="618763" y="0"/>
                </a:lnTo>
              </a:path>
            </a:pathLst>
          </a:custGeom>
          <a:ln w="1752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5259562" y="4444783"/>
            <a:ext cx="83820" cy="2743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600" i="1" spc="10" dirty="0">
                <a:latin typeface="Times New Roman"/>
                <a:cs typeface="Times New Roman"/>
              </a:rPr>
              <a:t>j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004960" y="3931625"/>
            <a:ext cx="345440" cy="4559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0"/>
              </a:spcBef>
            </a:pPr>
            <a:r>
              <a:rPr sz="2800" i="1" spc="135" dirty="0">
                <a:latin typeface="Times New Roman"/>
                <a:cs typeface="Times New Roman"/>
              </a:rPr>
              <a:t>n</a:t>
            </a:r>
            <a:r>
              <a:rPr sz="2400" i="1" spc="202" baseline="-24305" dirty="0">
                <a:latin typeface="Times New Roman"/>
                <a:cs typeface="Times New Roman"/>
              </a:rPr>
              <a:t>j</a:t>
            </a:r>
            <a:endParaRPr sz="2400" baseline="-24305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047796" y="4202074"/>
            <a:ext cx="2773680" cy="4559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882015" algn="l"/>
              </a:tabLst>
            </a:pPr>
            <a:r>
              <a:rPr sz="2800" i="1" spc="20" dirty="0">
                <a:latin typeface="Times New Roman"/>
                <a:cs typeface="Times New Roman"/>
              </a:rPr>
              <a:t>n	</a:t>
            </a:r>
            <a:r>
              <a:rPr sz="2800" spc="10" dirty="0">
                <a:latin typeface="Times New Roman"/>
                <a:cs typeface="Times New Roman"/>
              </a:rPr>
              <a:t>k=0,1,...,</a:t>
            </a:r>
            <a:r>
              <a:rPr sz="2800" spc="-75" dirty="0">
                <a:latin typeface="Times New Roman"/>
                <a:cs typeface="Times New Roman"/>
              </a:rPr>
              <a:t> </a:t>
            </a:r>
            <a:r>
              <a:rPr sz="2800" spc="-20" dirty="0">
                <a:latin typeface="Times New Roman"/>
                <a:cs typeface="Times New Roman"/>
              </a:rPr>
              <a:t>L-1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903809" y="4480510"/>
            <a:ext cx="1595755" cy="4559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1043940" algn="l"/>
              </a:tabLst>
            </a:pPr>
            <a:r>
              <a:rPr sz="2800" i="1" spc="10" dirty="0">
                <a:latin typeface="Times New Roman"/>
                <a:cs typeface="Times New Roman"/>
              </a:rPr>
              <a:t>M</a:t>
            </a:r>
            <a:r>
              <a:rPr sz="2800" i="1" spc="25" dirty="0">
                <a:latin typeface="Times New Roman"/>
                <a:cs typeface="Times New Roman"/>
              </a:rPr>
              <a:t>N</a:t>
            </a:r>
            <a:r>
              <a:rPr sz="2800" i="1" dirty="0">
                <a:latin typeface="Times New Roman"/>
                <a:cs typeface="Times New Roman"/>
              </a:rPr>
              <a:t>	</a:t>
            </a:r>
            <a:r>
              <a:rPr sz="2800" i="1" spc="10" dirty="0">
                <a:latin typeface="Times New Roman"/>
                <a:cs typeface="Times New Roman"/>
              </a:rPr>
              <a:t>M</a:t>
            </a:r>
            <a:r>
              <a:rPr sz="2800" i="1" spc="25" dirty="0">
                <a:latin typeface="Times New Roman"/>
                <a:cs typeface="Times New Roman"/>
              </a:rPr>
              <a:t>N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675558" y="4691245"/>
            <a:ext cx="331470" cy="2743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600" i="1" spc="10" dirty="0">
                <a:latin typeface="Times New Roman"/>
                <a:cs typeface="Times New Roman"/>
              </a:rPr>
              <a:t>j</a:t>
            </a:r>
            <a:r>
              <a:rPr sz="1600" i="1" spc="-305" dirty="0">
                <a:latin typeface="Times New Roman"/>
                <a:cs typeface="Times New Roman"/>
              </a:rPr>
              <a:t> </a:t>
            </a:r>
            <a:r>
              <a:rPr sz="1600" spc="55" dirty="0">
                <a:latin typeface="Symbol"/>
                <a:cs typeface="Symbol"/>
              </a:rPr>
              <a:t></a:t>
            </a:r>
            <a:r>
              <a:rPr sz="1600" spc="55" dirty="0">
                <a:latin typeface="Times New Roman"/>
                <a:cs typeface="Times New Roman"/>
              </a:rPr>
              <a:t>0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234020" y="3990413"/>
            <a:ext cx="1627505" cy="9753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353185">
              <a:lnSpc>
                <a:spcPts val="1090"/>
              </a:lnSpc>
              <a:spcBef>
                <a:spcPts val="130"/>
              </a:spcBef>
            </a:pPr>
            <a:r>
              <a:rPr sz="1600" i="1" spc="20" dirty="0">
                <a:latin typeface="Times New Roman"/>
                <a:cs typeface="Times New Roman"/>
              </a:rPr>
              <a:t>k</a:t>
            </a:r>
            <a:endParaRPr sz="1600">
              <a:latin typeface="Times New Roman"/>
              <a:cs typeface="Times New Roman"/>
            </a:endParaRPr>
          </a:p>
          <a:p>
            <a:pPr marL="38100">
              <a:lnSpc>
                <a:spcPts val="4210"/>
              </a:lnSpc>
            </a:pPr>
            <a:r>
              <a:rPr sz="2800" spc="20" dirty="0">
                <a:latin typeface="Symbol"/>
                <a:cs typeface="Symbol"/>
              </a:rPr>
              <a:t></a:t>
            </a:r>
            <a:r>
              <a:rPr sz="2800" spc="20" dirty="0">
                <a:latin typeface="Times New Roman"/>
                <a:cs typeface="Times New Roman"/>
              </a:rPr>
              <a:t> </a:t>
            </a:r>
            <a:r>
              <a:rPr sz="2800" spc="95" dirty="0">
                <a:latin typeface="Times New Roman"/>
                <a:cs typeface="Times New Roman"/>
              </a:rPr>
              <a:t>(</a:t>
            </a:r>
            <a:r>
              <a:rPr sz="2800" i="1" spc="95" dirty="0">
                <a:latin typeface="Times New Roman"/>
                <a:cs typeface="Times New Roman"/>
              </a:rPr>
              <a:t>L</a:t>
            </a:r>
            <a:r>
              <a:rPr sz="2800" i="1" spc="-400" dirty="0">
                <a:latin typeface="Times New Roman"/>
                <a:cs typeface="Times New Roman"/>
              </a:rPr>
              <a:t> </a:t>
            </a:r>
            <a:r>
              <a:rPr sz="2800" spc="-470" dirty="0">
                <a:latin typeface="Symbol"/>
                <a:cs typeface="Symbol"/>
              </a:rPr>
              <a:t></a:t>
            </a:r>
            <a:r>
              <a:rPr sz="2800" spc="-470" dirty="0">
                <a:latin typeface="Times New Roman"/>
                <a:cs typeface="Times New Roman"/>
              </a:rPr>
              <a:t>1)</a:t>
            </a:r>
            <a:r>
              <a:rPr sz="6300" spc="-705" baseline="-8597" dirty="0">
                <a:latin typeface="Symbol"/>
                <a:cs typeface="Symbol"/>
              </a:rPr>
              <a:t></a:t>
            </a:r>
            <a:endParaRPr sz="6300" baseline="-8597">
              <a:latin typeface="Symbol"/>
              <a:cs typeface="Symbol"/>
            </a:endParaRPr>
          </a:p>
          <a:p>
            <a:pPr marL="1275080">
              <a:lnSpc>
                <a:spcPct val="100000"/>
              </a:lnSpc>
              <a:spcBef>
                <a:spcPts val="225"/>
              </a:spcBef>
            </a:pPr>
            <a:r>
              <a:rPr sz="1600" i="1" spc="10" dirty="0">
                <a:latin typeface="Times New Roman"/>
                <a:cs typeface="Times New Roman"/>
              </a:rPr>
              <a:t>j</a:t>
            </a:r>
            <a:r>
              <a:rPr sz="1600" i="1" spc="-335" dirty="0">
                <a:latin typeface="Times New Roman"/>
                <a:cs typeface="Times New Roman"/>
              </a:rPr>
              <a:t> </a:t>
            </a:r>
            <a:r>
              <a:rPr sz="1600" spc="55" dirty="0">
                <a:latin typeface="Symbol"/>
                <a:cs typeface="Symbol"/>
              </a:rPr>
              <a:t></a:t>
            </a:r>
            <a:r>
              <a:rPr sz="1600" spc="55" dirty="0">
                <a:latin typeface="Times New Roman"/>
                <a:cs typeface="Times New Roman"/>
              </a:rPr>
              <a:t>0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563337" y="3797821"/>
            <a:ext cx="1334135" cy="6705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sz="4200" spc="30" baseline="-34722" dirty="0">
                <a:latin typeface="Symbol"/>
                <a:cs typeface="Symbol"/>
              </a:rPr>
              <a:t></a:t>
            </a:r>
            <a:r>
              <a:rPr sz="4200" spc="397" baseline="-34722" dirty="0">
                <a:latin typeface="Times New Roman"/>
                <a:cs typeface="Times New Roman"/>
              </a:rPr>
              <a:t> </a:t>
            </a:r>
            <a:r>
              <a:rPr sz="2800" i="1" u="heavy" spc="2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L</a:t>
            </a:r>
            <a:r>
              <a:rPr sz="2800" i="1" u="heavy" spc="-204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800" u="heavy" spc="185" dirty="0">
                <a:uFill>
                  <a:solidFill>
                    <a:srgbClr val="000000"/>
                  </a:solidFill>
                </a:uFill>
                <a:latin typeface="Symbol"/>
                <a:cs typeface="Symbol"/>
              </a:rPr>
              <a:t></a:t>
            </a:r>
            <a:r>
              <a:rPr sz="2800" u="heavy" spc="2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1</a:t>
            </a:r>
            <a:r>
              <a:rPr sz="2800" spc="-370" dirty="0">
                <a:latin typeface="Times New Roman"/>
                <a:cs typeface="Times New Roman"/>
              </a:rPr>
              <a:t> </a:t>
            </a:r>
            <a:r>
              <a:rPr sz="6300" spc="-2865" baseline="-31746" dirty="0">
                <a:latin typeface="Symbol"/>
                <a:cs typeface="Symbol"/>
              </a:rPr>
              <a:t></a:t>
            </a:r>
            <a:r>
              <a:rPr sz="2400" i="1" spc="30" baseline="38194" dirty="0">
                <a:latin typeface="Times New Roman"/>
                <a:cs typeface="Times New Roman"/>
              </a:rPr>
              <a:t>k</a:t>
            </a:r>
            <a:endParaRPr sz="2400" baseline="38194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17093" y="1690242"/>
            <a:ext cx="8281670" cy="11315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spc="-215" dirty="0">
                <a:latin typeface="Trebuchet MS"/>
                <a:cs typeface="Trebuchet MS"/>
              </a:rPr>
              <a:t>The </a:t>
            </a:r>
            <a:r>
              <a:rPr sz="2200" b="1" spc="-75" dirty="0">
                <a:latin typeface="Trebuchet MS"/>
                <a:cs typeface="Trebuchet MS"/>
              </a:rPr>
              <a:t>following </a:t>
            </a:r>
            <a:r>
              <a:rPr sz="2200" b="1" spc="-120" dirty="0">
                <a:latin typeface="Trebuchet MS"/>
                <a:cs typeface="Trebuchet MS"/>
              </a:rPr>
              <a:t>equations </a:t>
            </a:r>
            <a:r>
              <a:rPr sz="2200" b="1" spc="-110" dirty="0">
                <a:latin typeface="Trebuchet MS"/>
                <a:cs typeface="Trebuchet MS"/>
              </a:rPr>
              <a:t>bring </a:t>
            </a:r>
            <a:r>
              <a:rPr sz="2200" b="1" spc="-130" dirty="0">
                <a:latin typeface="Trebuchet MS"/>
                <a:cs typeface="Trebuchet MS"/>
              </a:rPr>
              <a:t>back </a:t>
            </a:r>
            <a:r>
              <a:rPr sz="2200" b="1" spc="-220" dirty="0">
                <a:latin typeface="Trebuchet MS"/>
                <a:cs typeface="Trebuchet MS"/>
              </a:rPr>
              <a:t>the </a:t>
            </a:r>
            <a:r>
              <a:rPr sz="2200" b="1" spc="-55" dirty="0">
                <a:latin typeface="Trebuchet MS"/>
                <a:cs typeface="Trebuchet MS"/>
              </a:rPr>
              <a:t>gray</a:t>
            </a:r>
            <a:r>
              <a:rPr sz="2200" b="1" spc="75" dirty="0">
                <a:latin typeface="Trebuchet MS"/>
                <a:cs typeface="Trebuchet MS"/>
              </a:rPr>
              <a:t> </a:t>
            </a:r>
            <a:r>
              <a:rPr sz="2200" b="1" spc="-110" dirty="0">
                <a:latin typeface="Trebuchet MS"/>
                <a:cs typeface="Trebuchet MS"/>
              </a:rPr>
              <a:t>levels in </a:t>
            </a:r>
            <a:r>
              <a:rPr sz="2200" b="1" spc="-220" dirty="0">
                <a:latin typeface="Trebuchet MS"/>
                <a:cs typeface="Trebuchet MS"/>
              </a:rPr>
              <a:t>the </a:t>
            </a:r>
            <a:r>
              <a:rPr sz="2200" b="1" spc="-110" dirty="0">
                <a:latin typeface="Trebuchet MS"/>
                <a:cs typeface="Trebuchet MS"/>
              </a:rPr>
              <a:t>range </a:t>
            </a:r>
            <a:r>
              <a:rPr sz="2200" b="1" spc="-190" dirty="0">
                <a:latin typeface="Trebuchet MS"/>
                <a:cs typeface="Trebuchet MS"/>
              </a:rPr>
              <a:t>[0, </a:t>
            </a:r>
            <a:r>
              <a:rPr sz="2200" b="1" spc="-180" dirty="0">
                <a:latin typeface="Trebuchet MS"/>
                <a:cs typeface="Trebuchet MS"/>
              </a:rPr>
              <a:t>L-1]</a:t>
            </a:r>
            <a:endParaRPr sz="2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250">
              <a:latin typeface="Trebuchet MS"/>
              <a:cs typeface="Trebuchet MS"/>
            </a:endParaRPr>
          </a:p>
          <a:p>
            <a:pPr marL="595630">
              <a:lnSpc>
                <a:spcPct val="100000"/>
              </a:lnSpc>
            </a:pPr>
            <a:r>
              <a:rPr sz="2850" dirty="0">
                <a:latin typeface="Times New Roman"/>
                <a:cs typeface="Times New Roman"/>
              </a:rPr>
              <a:t>Discrete</a:t>
            </a:r>
            <a:r>
              <a:rPr sz="2850" spc="-15" dirty="0">
                <a:latin typeface="Times New Roman"/>
                <a:cs typeface="Times New Roman"/>
              </a:rPr>
              <a:t> </a:t>
            </a:r>
            <a:r>
              <a:rPr sz="2850" spc="-10" dirty="0">
                <a:latin typeface="Times New Roman"/>
                <a:cs typeface="Times New Roman"/>
              </a:rPr>
              <a:t>values:</a:t>
            </a:r>
            <a:endParaRPr sz="285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079093" y="5556300"/>
            <a:ext cx="3727450" cy="94106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125" dirty="0">
                <a:latin typeface="Arial"/>
                <a:cs typeface="Arial"/>
              </a:rPr>
              <a:t>M </a:t>
            </a:r>
            <a:r>
              <a:rPr sz="2000" spc="-114" dirty="0">
                <a:latin typeface="Arial"/>
                <a:cs typeface="Arial"/>
              </a:rPr>
              <a:t>– </a:t>
            </a:r>
            <a:r>
              <a:rPr sz="2000" spc="-170" dirty="0">
                <a:latin typeface="Arial"/>
                <a:cs typeface="Arial"/>
              </a:rPr>
              <a:t>no. </a:t>
            </a:r>
            <a:r>
              <a:rPr sz="2000" dirty="0">
                <a:latin typeface="Arial"/>
                <a:cs typeface="Arial"/>
              </a:rPr>
              <a:t>of</a:t>
            </a:r>
            <a:r>
              <a:rPr sz="2000" spc="15" dirty="0">
                <a:latin typeface="Arial"/>
                <a:cs typeface="Arial"/>
              </a:rPr>
              <a:t> </a:t>
            </a:r>
            <a:r>
              <a:rPr sz="2000" spc="-160" dirty="0">
                <a:latin typeface="Arial"/>
                <a:cs typeface="Arial"/>
              </a:rPr>
              <a:t>rows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000" spc="-110" dirty="0">
                <a:latin typeface="Arial"/>
                <a:cs typeface="Arial"/>
              </a:rPr>
              <a:t>N </a:t>
            </a:r>
            <a:r>
              <a:rPr sz="2000" spc="-114" dirty="0">
                <a:latin typeface="Arial"/>
                <a:cs typeface="Arial"/>
              </a:rPr>
              <a:t>– </a:t>
            </a:r>
            <a:r>
              <a:rPr sz="2000" spc="-170" dirty="0">
                <a:latin typeface="Arial"/>
                <a:cs typeface="Arial"/>
              </a:rPr>
              <a:t>no. </a:t>
            </a:r>
            <a:r>
              <a:rPr sz="2000" dirty="0">
                <a:latin typeface="Arial"/>
                <a:cs typeface="Arial"/>
              </a:rPr>
              <a:t>of </a:t>
            </a:r>
            <a:r>
              <a:rPr sz="2000" spc="-215" dirty="0">
                <a:latin typeface="Arial"/>
                <a:cs typeface="Arial"/>
              </a:rPr>
              <a:t>columns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000" spc="-114" dirty="0">
                <a:latin typeface="Arial"/>
                <a:cs typeface="Arial"/>
              </a:rPr>
              <a:t>MN </a:t>
            </a:r>
            <a:r>
              <a:rPr sz="2000" spc="-110" dirty="0">
                <a:latin typeface="Arial"/>
                <a:cs typeface="Arial"/>
              </a:rPr>
              <a:t>– </a:t>
            </a:r>
            <a:r>
              <a:rPr sz="2000" spc="-35" dirty="0">
                <a:latin typeface="Arial"/>
                <a:cs typeface="Arial"/>
              </a:rPr>
              <a:t>total </a:t>
            </a:r>
            <a:r>
              <a:rPr sz="2000" spc="-165" dirty="0">
                <a:latin typeface="Arial"/>
                <a:cs typeface="Arial"/>
              </a:rPr>
              <a:t>no. </a:t>
            </a:r>
            <a:r>
              <a:rPr sz="2000" dirty="0">
                <a:latin typeface="Arial"/>
                <a:cs typeface="Arial"/>
              </a:rPr>
              <a:t>of </a:t>
            </a:r>
            <a:r>
              <a:rPr sz="2000" spc="-80" dirty="0">
                <a:latin typeface="Arial"/>
                <a:cs typeface="Arial"/>
              </a:rPr>
              <a:t>pixels </a:t>
            </a:r>
            <a:r>
              <a:rPr sz="2000" spc="-125" dirty="0">
                <a:latin typeface="Arial"/>
                <a:cs typeface="Arial"/>
              </a:rPr>
              <a:t>in the</a:t>
            </a:r>
            <a:r>
              <a:rPr sz="2000" spc="85" dirty="0">
                <a:latin typeface="Arial"/>
                <a:cs typeface="Arial"/>
              </a:rPr>
              <a:t> </a:t>
            </a:r>
            <a:r>
              <a:rPr sz="2000" spc="-105" dirty="0">
                <a:latin typeface="Arial"/>
                <a:cs typeface="Arial"/>
              </a:rPr>
              <a:t>image</a:t>
            </a:r>
            <a:endParaRPr sz="2000">
              <a:latin typeface="Arial"/>
              <a:cs typeface="Arial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xfrm>
            <a:off x="691387" y="344170"/>
            <a:ext cx="617982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200" dirty="0">
                <a:solidFill>
                  <a:srgbClr val="003399"/>
                </a:solidFill>
                <a:latin typeface="Trebuchet MS"/>
                <a:cs typeface="Trebuchet MS"/>
              </a:rPr>
              <a:t>Histogram </a:t>
            </a:r>
            <a:r>
              <a:rPr sz="4400" spc="-215" dirty="0">
                <a:solidFill>
                  <a:srgbClr val="003399"/>
                </a:solidFill>
                <a:latin typeface="Trebuchet MS"/>
                <a:cs typeface="Trebuchet MS"/>
              </a:rPr>
              <a:t>Equalization</a:t>
            </a:r>
            <a:r>
              <a:rPr sz="4400" spc="-245" dirty="0">
                <a:solidFill>
                  <a:srgbClr val="003399"/>
                </a:solidFill>
                <a:latin typeface="Trebuchet MS"/>
                <a:cs typeface="Trebuchet MS"/>
              </a:rPr>
              <a:t> </a:t>
            </a:r>
            <a:r>
              <a:rPr sz="4400" spc="1170" dirty="0">
                <a:solidFill>
                  <a:srgbClr val="003399"/>
                </a:solidFill>
                <a:latin typeface="Trebuchet MS"/>
                <a:cs typeface="Trebuchet MS"/>
              </a:rPr>
              <a:t>…</a:t>
            </a:r>
            <a:endParaRPr sz="4400">
              <a:latin typeface="Trebuchet MS"/>
              <a:cs typeface="Trebuchet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10540" y="1495171"/>
            <a:ext cx="7849234" cy="1489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 marR="30480">
              <a:lnSpc>
                <a:spcPct val="100000"/>
              </a:lnSpc>
              <a:spcBef>
                <a:spcPts val="100"/>
              </a:spcBef>
            </a:pPr>
            <a:r>
              <a:rPr sz="2400" spc="-200" dirty="0">
                <a:latin typeface="Arial"/>
                <a:cs typeface="Arial"/>
              </a:rPr>
              <a:t>Suppose </a:t>
            </a:r>
            <a:r>
              <a:rPr sz="2400" spc="-85" dirty="0">
                <a:latin typeface="Arial"/>
                <a:cs typeface="Arial"/>
              </a:rPr>
              <a:t>that </a:t>
            </a:r>
            <a:r>
              <a:rPr sz="2400" spc="-15" dirty="0">
                <a:latin typeface="Arial"/>
                <a:cs typeface="Arial"/>
              </a:rPr>
              <a:t>a 3-bit </a:t>
            </a:r>
            <a:r>
              <a:rPr sz="2400" spc="-130" dirty="0">
                <a:latin typeface="Arial"/>
                <a:cs typeface="Arial"/>
              </a:rPr>
              <a:t>image </a:t>
            </a:r>
            <a:r>
              <a:rPr sz="2400" spc="-105" dirty="0">
                <a:latin typeface="Arial"/>
                <a:cs typeface="Arial"/>
              </a:rPr>
              <a:t>(L=8) </a:t>
            </a:r>
            <a:r>
              <a:rPr sz="2400" spc="-5" dirty="0">
                <a:latin typeface="Arial"/>
                <a:cs typeface="Arial"/>
              </a:rPr>
              <a:t>of </a:t>
            </a:r>
            <a:r>
              <a:rPr sz="2400" spc="-175" dirty="0">
                <a:latin typeface="Arial"/>
                <a:cs typeface="Arial"/>
              </a:rPr>
              <a:t>size </a:t>
            </a:r>
            <a:r>
              <a:rPr sz="2400" spc="-15" dirty="0">
                <a:latin typeface="Arial"/>
                <a:cs typeface="Arial"/>
              </a:rPr>
              <a:t>64 </a:t>
            </a:r>
            <a:r>
              <a:rPr sz="2400" spc="195" dirty="0">
                <a:latin typeface="Arial"/>
                <a:cs typeface="Arial"/>
              </a:rPr>
              <a:t>× </a:t>
            </a:r>
            <a:r>
              <a:rPr sz="2400" spc="-15" dirty="0">
                <a:latin typeface="Arial"/>
                <a:cs typeface="Arial"/>
              </a:rPr>
              <a:t>64 </a:t>
            </a:r>
            <a:r>
              <a:rPr sz="2400" spc="-105" dirty="0">
                <a:latin typeface="Arial"/>
                <a:cs typeface="Arial"/>
              </a:rPr>
              <a:t>pixels </a:t>
            </a:r>
            <a:r>
              <a:rPr sz="2400" spc="-145" dirty="0">
                <a:latin typeface="Arial"/>
                <a:cs typeface="Arial"/>
              </a:rPr>
              <a:t>(MN </a:t>
            </a:r>
            <a:r>
              <a:rPr sz="2400" spc="195" dirty="0">
                <a:latin typeface="Arial"/>
                <a:cs typeface="Arial"/>
              </a:rPr>
              <a:t>=  </a:t>
            </a:r>
            <a:r>
              <a:rPr sz="2400" spc="-45" dirty="0">
                <a:latin typeface="Arial"/>
                <a:cs typeface="Arial"/>
              </a:rPr>
              <a:t>4096) </a:t>
            </a:r>
            <a:r>
              <a:rPr sz="2400" spc="-235" dirty="0">
                <a:latin typeface="Arial"/>
                <a:cs typeface="Arial"/>
              </a:rPr>
              <a:t>has </a:t>
            </a:r>
            <a:r>
              <a:rPr sz="2400" spc="-145" dirty="0">
                <a:latin typeface="Arial"/>
                <a:cs typeface="Arial"/>
              </a:rPr>
              <a:t>the </a:t>
            </a:r>
            <a:r>
              <a:rPr sz="2400" spc="-130" dirty="0">
                <a:latin typeface="Arial"/>
                <a:cs typeface="Arial"/>
              </a:rPr>
              <a:t>intensity </a:t>
            </a:r>
            <a:r>
              <a:rPr sz="2400" spc="-100" dirty="0">
                <a:latin typeface="Arial"/>
                <a:cs typeface="Arial"/>
              </a:rPr>
              <a:t>distribution </a:t>
            </a:r>
            <a:r>
              <a:rPr sz="2400" spc="-265" dirty="0">
                <a:latin typeface="Arial"/>
                <a:cs typeface="Arial"/>
              </a:rPr>
              <a:t>shown </a:t>
            </a:r>
            <a:r>
              <a:rPr sz="2400" spc="-150" dirty="0">
                <a:latin typeface="Arial"/>
                <a:cs typeface="Arial"/>
              </a:rPr>
              <a:t>in </a:t>
            </a:r>
            <a:r>
              <a:rPr sz="2400" spc="-80" dirty="0">
                <a:latin typeface="Arial"/>
                <a:cs typeface="Arial"/>
              </a:rPr>
              <a:t>following</a:t>
            </a:r>
            <a:r>
              <a:rPr sz="2400" spc="180" dirty="0">
                <a:latin typeface="Arial"/>
                <a:cs typeface="Arial"/>
              </a:rPr>
              <a:t> </a:t>
            </a:r>
            <a:r>
              <a:rPr sz="2400" spc="-65" dirty="0">
                <a:latin typeface="Arial"/>
                <a:cs typeface="Arial"/>
              </a:rPr>
              <a:t>table.</a:t>
            </a:r>
            <a:endParaRPr sz="2400">
              <a:latin typeface="Arial"/>
              <a:cs typeface="Arial"/>
            </a:endParaRPr>
          </a:p>
          <a:p>
            <a:pPr marL="38100" marR="57150">
              <a:lnSpc>
                <a:spcPct val="100000"/>
              </a:lnSpc>
            </a:pPr>
            <a:r>
              <a:rPr sz="2400" spc="-60" dirty="0">
                <a:latin typeface="Arial"/>
                <a:cs typeface="Arial"/>
              </a:rPr>
              <a:t>Get </a:t>
            </a:r>
            <a:r>
              <a:rPr sz="2400" spc="-145" dirty="0">
                <a:latin typeface="Arial"/>
                <a:cs typeface="Arial"/>
              </a:rPr>
              <a:t>the histogram </a:t>
            </a:r>
            <a:r>
              <a:rPr sz="2400" spc="-90" dirty="0">
                <a:latin typeface="Arial"/>
                <a:cs typeface="Arial"/>
              </a:rPr>
              <a:t>equalization </a:t>
            </a:r>
            <a:r>
              <a:rPr sz="2400" spc="-114" dirty="0">
                <a:latin typeface="Arial"/>
                <a:cs typeface="Arial"/>
              </a:rPr>
              <a:t>transformation </a:t>
            </a:r>
            <a:r>
              <a:rPr sz="2400" spc="-145" dirty="0">
                <a:latin typeface="Arial"/>
                <a:cs typeface="Arial"/>
              </a:rPr>
              <a:t>function </a:t>
            </a:r>
            <a:r>
              <a:rPr sz="2400" spc="-105" dirty="0">
                <a:latin typeface="Arial"/>
                <a:cs typeface="Arial"/>
              </a:rPr>
              <a:t>and </a:t>
            </a:r>
            <a:r>
              <a:rPr sz="2400" spc="-90" dirty="0">
                <a:latin typeface="Arial"/>
                <a:cs typeface="Arial"/>
              </a:rPr>
              <a:t>give  </a:t>
            </a:r>
            <a:r>
              <a:rPr sz="2400" spc="-145" dirty="0">
                <a:latin typeface="Arial"/>
                <a:cs typeface="Arial"/>
              </a:rPr>
              <a:t>the </a:t>
            </a:r>
            <a:r>
              <a:rPr sz="2400" spc="-185" dirty="0">
                <a:latin typeface="Arial"/>
                <a:cs typeface="Arial"/>
              </a:rPr>
              <a:t>p</a:t>
            </a:r>
            <a:r>
              <a:rPr sz="2400" spc="-277" baseline="-20833" dirty="0">
                <a:latin typeface="Arial"/>
                <a:cs typeface="Arial"/>
              </a:rPr>
              <a:t>s</a:t>
            </a:r>
            <a:r>
              <a:rPr sz="2400" spc="-185" dirty="0">
                <a:latin typeface="Arial"/>
                <a:cs typeface="Arial"/>
              </a:rPr>
              <a:t>(s</a:t>
            </a:r>
            <a:r>
              <a:rPr sz="2400" spc="-277" baseline="-20833" dirty="0">
                <a:latin typeface="Arial"/>
                <a:cs typeface="Arial"/>
              </a:rPr>
              <a:t>k</a:t>
            </a:r>
            <a:r>
              <a:rPr sz="2400" spc="-185" dirty="0">
                <a:latin typeface="Arial"/>
                <a:cs typeface="Arial"/>
              </a:rPr>
              <a:t>) </a:t>
            </a:r>
            <a:r>
              <a:rPr sz="2400" spc="-15" dirty="0">
                <a:latin typeface="Arial"/>
                <a:cs typeface="Arial"/>
              </a:rPr>
              <a:t>for </a:t>
            </a:r>
            <a:r>
              <a:rPr sz="2400" spc="-160" dirty="0">
                <a:latin typeface="Arial"/>
                <a:cs typeface="Arial"/>
              </a:rPr>
              <a:t>each</a:t>
            </a:r>
            <a:r>
              <a:rPr sz="2400" spc="-165" dirty="0">
                <a:latin typeface="Arial"/>
                <a:cs typeface="Arial"/>
              </a:rPr>
              <a:t> </a:t>
            </a:r>
            <a:r>
              <a:rPr sz="2400" spc="-215" dirty="0">
                <a:latin typeface="Arial"/>
                <a:cs typeface="Arial"/>
              </a:rPr>
              <a:t>s</a:t>
            </a:r>
            <a:r>
              <a:rPr sz="2400" spc="-322" baseline="-20833" dirty="0">
                <a:latin typeface="Arial"/>
                <a:cs typeface="Arial"/>
              </a:rPr>
              <a:t>k</a:t>
            </a:r>
            <a:r>
              <a:rPr sz="2400" spc="-215" dirty="0">
                <a:latin typeface="Arial"/>
                <a:cs typeface="Arial"/>
              </a:rPr>
              <a:t>.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851870" y="3401129"/>
            <a:ext cx="4788275" cy="34131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35940" y="229870"/>
            <a:ext cx="799401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200" dirty="0">
                <a:solidFill>
                  <a:srgbClr val="003399"/>
                </a:solidFill>
                <a:latin typeface="Trebuchet MS"/>
                <a:cs typeface="Trebuchet MS"/>
              </a:rPr>
              <a:t>Histogram </a:t>
            </a:r>
            <a:r>
              <a:rPr sz="4400" spc="-235" dirty="0">
                <a:solidFill>
                  <a:srgbClr val="003399"/>
                </a:solidFill>
                <a:latin typeface="Trebuchet MS"/>
                <a:cs typeface="Trebuchet MS"/>
              </a:rPr>
              <a:t>Equalization: </a:t>
            </a:r>
            <a:r>
              <a:rPr sz="4000" spc="-210" dirty="0">
                <a:solidFill>
                  <a:srgbClr val="C00000"/>
                </a:solidFill>
                <a:latin typeface="Trebuchet MS"/>
                <a:cs typeface="Trebuchet MS"/>
              </a:rPr>
              <a:t>Example</a:t>
            </a:r>
            <a:r>
              <a:rPr sz="4000" spc="-185" dirty="0">
                <a:solidFill>
                  <a:srgbClr val="C00000"/>
                </a:solidFill>
                <a:latin typeface="Trebuchet MS"/>
                <a:cs typeface="Trebuchet MS"/>
              </a:rPr>
              <a:t> </a:t>
            </a:r>
            <a:r>
              <a:rPr sz="4000" spc="-225" dirty="0">
                <a:solidFill>
                  <a:srgbClr val="C00000"/>
                </a:solidFill>
                <a:latin typeface="Trebuchet MS"/>
                <a:cs typeface="Trebuchet MS"/>
              </a:rPr>
              <a:t>2</a:t>
            </a:r>
            <a:endParaRPr sz="4000">
              <a:latin typeface="Trebuchet MS"/>
              <a:cs typeface="Trebuchet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03142" y="1594093"/>
            <a:ext cx="7767838" cy="50962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38200" y="1600174"/>
            <a:ext cx="7696200" cy="5024755"/>
          </a:xfrm>
          <a:custGeom>
            <a:avLst/>
            <a:gdLst/>
            <a:ahLst/>
            <a:cxnLst/>
            <a:rect l="l" t="t" r="r" b="b"/>
            <a:pathLst>
              <a:path w="7696200" h="5024755">
                <a:moveTo>
                  <a:pt x="7696200" y="0"/>
                </a:moveTo>
                <a:lnTo>
                  <a:pt x="0" y="0"/>
                </a:lnTo>
                <a:lnTo>
                  <a:pt x="0" y="5024501"/>
                </a:lnTo>
                <a:lnTo>
                  <a:pt x="7696200" y="5024501"/>
                </a:lnTo>
                <a:lnTo>
                  <a:pt x="7696200" y="0"/>
                </a:lnTo>
                <a:close/>
              </a:path>
            </a:pathLst>
          </a:custGeom>
          <a:solidFill>
            <a:srgbClr val="D2D0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375403" y="2729483"/>
            <a:ext cx="4014215" cy="39425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420361" y="2743961"/>
            <a:ext cx="3929379" cy="3857625"/>
          </a:xfrm>
          <a:custGeom>
            <a:avLst/>
            <a:gdLst/>
            <a:ahLst/>
            <a:cxnLst/>
            <a:rect l="l" t="t" r="r" b="b"/>
            <a:pathLst>
              <a:path w="3929379" h="3857625">
                <a:moveTo>
                  <a:pt x="3928872" y="0"/>
                </a:moveTo>
                <a:lnTo>
                  <a:pt x="0" y="0"/>
                </a:lnTo>
                <a:lnTo>
                  <a:pt x="0" y="3857244"/>
                </a:lnTo>
                <a:lnTo>
                  <a:pt x="3928872" y="3857244"/>
                </a:lnTo>
                <a:lnTo>
                  <a:pt x="3928872" y="0"/>
                </a:lnTo>
                <a:close/>
              </a:path>
            </a:pathLst>
          </a:custGeom>
          <a:solidFill>
            <a:srgbClr val="ECDDC4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833200" y="1595200"/>
          <a:ext cx="7697469" cy="502447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41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909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74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28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001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4744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98183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8542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171448">
                <a:tc>
                  <a:txBody>
                    <a:bodyPr/>
                    <a:lstStyle/>
                    <a:p>
                      <a:pPr marL="51435" marR="43180" indent="421640">
                        <a:lnSpc>
                          <a:spcPct val="100000"/>
                        </a:lnSpc>
                        <a:spcBef>
                          <a:spcPts val="875"/>
                        </a:spcBef>
                      </a:pPr>
                      <a:r>
                        <a:rPr sz="2000" b="1" spc="-65" dirty="0">
                          <a:solidFill>
                            <a:srgbClr val="003399"/>
                          </a:solidFill>
                          <a:latin typeface="Trebuchet MS"/>
                          <a:cs typeface="Trebuchet MS"/>
                        </a:rPr>
                        <a:t>I/p  </a:t>
                      </a:r>
                      <a:r>
                        <a:rPr sz="2000" b="1" spc="-50" dirty="0">
                          <a:solidFill>
                            <a:srgbClr val="003399"/>
                          </a:solidFill>
                          <a:latin typeface="Trebuchet MS"/>
                          <a:cs typeface="Trebuchet MS"/>
                        </a:rPr>
                        <a:t>Gray</a:t>
                      </a:r>
                      <a:r>
                        <a:rPr sz="2000" b="1" spc="-165" dirty="0">
                          <a:solidFill>
                            <a:srgbClr val="003399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000" b="1" spc="-150" dirty="0">
                          <a:solidFill>
                            <a:srgbClr val="003399"/>
                          </a:solidFill>
                          <a:latin typeface="Trebuchet MS"/>
                          <a:cs typeface="Trebuchet MS"/>
                        </a:rPr>
                        <a:t>Level</a:t>
                      </a:r>
                      <a:endParaRPr sz="2000">
                        <a:latin typeface="Trebuchet MS"/>
                        <a:cs typeface="Trebuchet MS"/>
                      </a:endParaRPr>
                    </a:p>
                    <a:p>
                      <a:pPr marL="459740">
                        <a:lnSpc>
                          <a:spcPct val="100000"/>
                        </a:lnSpc>
                      </a:pPr>
                      <a:r>
                        <a:rPr sz="2000" b="1" spc="-130" dirty="0">
                          <a:solidFill>
                            <a:srgbClr val="003399"/>
                          </a:solidFill>
                          <a:latin typeface="Trebuchet MS"/>
                          <a:cs typeface="Trebuchet MS"/>
                        </a:rPr>
                        <a:t>(r</a:t>
                      </a:r>
                      <a:r>
                        <a:rPr sz="1950" b="1" spc="-195" baseline="-12820" dirty="0">
                          <a:solidFill>
                            <a:srgbClr val="003399"/>
                          </a:solidFill>
                          <a:latin typeface="Trebuchet MS"/>
                          <a:cs typeface="Trebuchet MS"/>
                        </a:rPr>
                        <a:t>k</a:t>
                      </a:r>
                      <a:r>
                        <a:rPr sz="2000" b="1" spc="-130" dirty="0">
                          <a:solidFill>
                            <a:srgbClr val="003399"/>
                          </a:solidFill>
                          <a:latin typeface="Trebuchet MS"/>
                          <a:cs typeface="Trebuchet MS"/>
                        </a:rPr>
                        <a:t>)</a:t>
                      </a:r>
                      <a:endParaRPr sz="2000">
                        <a:latin typeface="Trebuchet MS"/>
                        <a:cs typeface="Trebuchet MS"/>
                      </a:endParaRPr>
                    </a:p>
                  </a:txBody>
                  <a:tcPr marL="0" marR="0" marT="111125" marB="0">
                    <a:lnL w="12700">
                      <a:solidFill>
                        <a:srgbClr val="958B8B"/>
                      </a:solidFill>
                      <a:prstDash val="solid"/>
                    </a:lnL>
                    <a:lnR w="12700">
                      <a:solidFill>
                        <a:srgbClr val="958B8B"/>
                      </a:solidFill>
                      <a:prstDash val="solid"/>
                    </a:lnR>
                    <a:lnT w="12700">
                      <a:solidFill>
                        <a:srgbClr val="958B8B"/>
                      </a:solidFill>
                      <a:prstDash val="solid"/>
                    </a:lnT>
                    <a:lnB w="12700">
                      <a:solidFill>
                        <a:srgbClr val="958B8B"/>
                      </a:solidFill>
                      <a:prstDash val="solid"/>
                    </a:lnB>
                    <a:solidFill>
                      <a:srgbClr val="D2D0D0"/>
                    </a:solidFill>
                  </a:tcPr>
                </a:tc>
                <a:tc>
                  <a:txBody>
                    <a:bodyPr/>
                    <a:lstStyle/>
                    <a:p>
                      <a:pPr marL="229235" marR="220345" indent="1270" algn="just">
                        <a:lnSpc>
                          <a:spcPct val="100000"/>
                        </a:lnSpc>
                        <a:spcBef>
                          <a:spcPts val="875"/>
                        </a:spcBef>
                      </a:pPr>
                      <a:r>
                        <a:rPr sz="2000" b="1" spc="-160" dirty="0">
                          <a:solidFill>
                            <a:srgbClr val="003399"/>
                          </a:solidFill>
                          <a:latin typeface="Trebuchet MS"/>
                          <a:cs typeface="Trebuchet MS"/>
                        </a:rPr>
                        <a:t>no. </a:t>
                      </a:r>
                      <a:r>
                        <a:rPr sz="2000" b="1" spc="-95" dirty="0">
                          <a:solidFill>
                            <a:srgbClr val="003399"/>
                          </a:solidFill>
                          <a:latin typeface="Trebuchet MS"/>
                          <a:cs typeface="Trebuchet MS"/>
                        </a:rPr>
                        <a:t>of  </a:t>
                      </a:r>
                      <a:r>
                        <a:rPr sz="2000" b="1" dirty="0">
                          <a:solidFill>
                            <a:srgbClr val="003399"/>
                          </a:solidFill>
                          <a:latin typeface="Trebuchet MS"/>
                          <a:cs typeface="Trebuchet MS"/>
                        </a:rPr>
                        <a:t>pixels  </a:t>
                      </a:r>
                      <a:r>
                        <a:rPr sz="2000" b="1" spc="-105" dirty="0">
                          <a:solidFill>
                            <a:srgbClr val="003399"/>
                          </a:solidFill>
                          <a:latin typeface="Trebuchet MS"/>
                          <a:cs typeface="Trebuchet MS"/>
                        </a:rPr>
                        <a:t>(n</a:t>
                      </a:r>
                      <a:r>
                        <a:rPr sz="1950" b="1" spc="-157" baseline="-12820" dirty="0">
                          <a:solidFill>
                            <a:srgbClr val="003399"/>
                          </a:solidFill>
                          <a:latin typeface="Trebuchet MS"/>
                          <a:cs typeface="Trebuchet MS"/>
                        </a:rPr>
                        <a:t>k</a:t>
                      </a:r>
                      <a:r>
                        <a:rPr sz="2000" b="1" spc="-105" dirty="0">
                          <a:solidFill>
                            <a:srgbClr val="003399"/>
                          </a:solidFill>
                          <a:latin typeface="Trebuchet MS"/>
                          <a:cs typeface="Trebuchet MS"/>
                        </a:rPr>
                        <a:t>)</a:t>
                      </a:r>
                      <a:endParaRPr sz="2000">
                        <a:latin typeface="Trebuchet MS"/>
                        <a:cs typeface="Trebuchet MS"/>
                      </a:endParaRPr>
                    </a:p>
                  </a:txBody>
                  <a:tcPr marL="0" marR="0" marT="111125" marB="0">
                    <a:lnL w="12700">
                      <a:solidFill>
                        <a:srgbClr val="958B8B"/>
                      </a:solidFill>
                      <a:prstDash val="solid"/>
                    </a:lnL>
                    <a:lnR w="12700">
                      <a:solidFill>
                        <a:srgbClr val="958B8B"/>
                      </a:solidFill>
                      <a:prstDash val="solid"/>
                    </a:lnR>
                    <a:lnT w="12700">
                      <a:solidFill>
                        <a:srgbClr val="958B8B"/>
                      </a:solidFill>
                      <a:prstDash val="solid"/>
                    </a:lnT>
                    <a:lnB w="12700">
                      <a:solidFill>
                        <a:srgbClr val="958B8B"/>
                      </a:solidFill>
                      <a:prstDash val="solid"/>
                    </a:lnB>
                    <a:solidFill>
                      <a:srgbClr val="D2D0D0"/>
                    </a:solidFill>
                  </a:tcPr>
                </a:tc>
                <a:tc>
                  <a:txBody>
                    <a:bodyPr/>
                    <a:lstStyle/>
                    <a:p>
                      <a:pPr marL="226695">
                        <a:lnSpc>
                          <a:spcPct val="100000"/>
                        </a:lnSpc>
                        <a:spcBef>
                          <a:spcPts val="2040"/>
                        </a:spcBef>
                      </a:pPr>
                      <a:r>
                        <a:rPr sz="2000" b="1" spc="-125" dirty="0">
                          <a:solidFill>
                            <a:srgbClr val="003399"/>
                          </a:solidFill>
                          <a:latin typeface="Trebuchet MS"/>
                          <a:cs typeface="Trebuchet MS"/>
                        </a:rPr>
                        <a:t>p(r</a:t>
                      </a:r>
                      <a:r>
                        <a:rPr sz="1950" b="1" spc="-187" baseline="-12820" dirty="0">
                          <a:solidFill>
                            <a:srgbClr val="003399"/>
                          </a:solidFill>
                          <a:latin typeface="Trebuchet MS"/>
                          <a:cs typeface="Trebuchet MS"/>
                        </a:rPr>
                        <a:t>k</a:t>
                      </a:r>
                      <a:r>
                        <a:rPr sz="2000" b="1" spc="-125" dirty="0">
                          <a:solidFill>
                            <a:srgbClr val="003399"/>
                          </a:solidFill>
                          <a:latin typeface="Trebuchet MS"/>
                          <a:cs typeface="Trebuchet MS"/>
                        </a:rPr>
                        <a:t>)</a:t>
                      </a:r>
                      <a:r>
                        <a:rPr sz="2000" b="1" spc="-160" dirty="0">
                          <a:solidFill>
                            <a:srgbClr val="003399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000" b="1" spc="160" dirty="0">
                          <a:solidFill>
                            <a:srgbClr val="003399"/>
                          </a:solidFill>
                          <a:latin typeface="Trebuchet MS"/>
                          <a:cs typeface="Trebuchet MS"/>
                        </a:rPr>
                        <a:t>=</a:t>
                      </a:r>
                      <a:endParaRPr sz="2000">
                        <a:latin typeface="Trebuchet MS"/>
                        <a:cs typeface="Trebuchet MS"/>
                      </a:endParaRPr>
                    </a:p>
                    <a:p>
                      <a:pPr marL="231140">
                        <a:lnSpc>
                          <a:spcPct val="100000"/>
                        </a:lnSpc>
                      </a:pPr>
                      <a:r>
                        <a:rPr sz="2000" b="1" spc="-25" dirty="0">
                          <a:solidFill>
                            <a:srgbClr val="003399"/>
                          </a:solidFill>
                          <a:latin typeface="Trebuchet MS"/>
                          <a:cs typeface="Trebuchet MS"/>
                        </a:rPr>
                        <a:t>n</a:t>
                      </a:r>
                      <a:r>
                        <a:rPr sz="1950" b="1" spc="-37" baseline="-12820" dirty="0">
                          <a:solidFill>
                            <a:srgbClr val="003399"/>
                          </a:solidFill>
                          <a:latin typeface="Trebuchet MS"/>
                          <a:cs typeface="Trebuchet MS"/>
                        </a:rPr>
                        <a:t>k</a:t>
                      </a:r>
                      <a:r>
                        <a:rPr sz="2000" b="1" spc="-25" dirty="0">
                          <a:solidFill>
                            <a:srgbClr val="003399"/>
                          </a:solidFill>
                          <a:latin typeface="Trebuchet MS"/>
                          <a:cs typeface="Trebuchet MS"/>
                        </a:rPr>
                        <a:t>/MN</a:t>
                      </a:r>
                      <a:endParaRPr sz="2000">
                        <a:latin typeface="Trebuchet MS"/>
                        <a:cs typeface="Trebuchet MS"/>
                      </a:endParaRPr>
                    </a:p>
                  </a:txBody>
                  <a:tcPr marL="0" marR="0" marT="259080" marB="0">
                    <a:lnL w="12700">
                      <a:solidFill>
                        <a:srgbClr val="958B8B"/>
                      </a:solidFill>
                      <a:prstDash val="solid"/>
                    </a:lnL>
                    <a:lnR w="12700">
                      <a:solidFill>
                        <a:srgbClr val="958B8B"/>
                      </a:solidFill>
                      <a:prstDash val="solid"/>
                    </a:lnR>
                    <a:lnT w="12700">
                      <a:solidFill>
                        <a:srgbClr val="958B8B"/>
                      </a:solidFill>
                      <a:prstDash val="solid"/>
                    </a:lnT>
                    <a:lnB w="12700">
                      <a:solidFill>
                        <a:srgbClr val="958B8B"/>
                      </a:solidFill>
                      <a:prstDash val="solid"/>
                    </a:lnB>
                    <a:solidFill>
                      <a:srgbClr val="D2D0D0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solidFill>
                            <a:srgbClr val="003399"/>
                          </a:solidFill>
                          <a:latin typeface="Arial"/>
                          <a:cs typeface="Arial"/>
                        </a:rPr>
                        <a:t>Σ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958B8B"/>
                      </a:solidFill>
                      <a:prstDash val="solid"/>
                    </a:lnL>
                    <a:lnR w="12700">
                      <a:solidFill>
                        <a:srgbClr val="958B8B"/>
                      </a:solidFill>
                      <a:prstDash val="solid"/>
                    </a:lnR>
                    <a:lnT w="12700">
                      <a:solidFill>
                        <a:srgbClr val="958B8B"/>
                      </a:solidFill>
                      <a:prstDash val="solid"/>
                    </a:lnT>
                    <a:lnB w="12700">
                      <a:solidFill>
                        <a:srgbClr val="D7B15C"/>
                      </a:solidFill>
                      <a:prstDash val="solid"/>
                    </a:lnB>
                    <a:solidFill>
                      <a:srgbClr val="D2D0D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  <a:p>
                      <a:pPr marL="274320">
                        <a:lnSpc>
                          <a:spcPct val="100000"/>
                        </a:lnSpc>
                      </a:pPr>
                      <a:r>
                        <a:rPr sz="3000" b="1" spc="-240" baseline="1388" dirty="0">
                          <a:solidFill>
                            <a:srgbClr val="003399"/>
                          </a:solidFill>
                          <a:latin typeface="Trebuchet MS"/>
                          <a:cs typeface="Trebuchet MS"/>
                        </a:rPr>
                        <a:t>(L-1)</a:t>
                      </a:r>
                      <a:r>
                        <a:rPr sz="2000" b="1" spc="-160" dirty="0">
                          <a:solidFill>
                            <a:srgbClr val="003399"/>
                          </a:solidFill>
                          <a:latin typeface="Arial"/>
                          <a:cs typeface="Arial"/>
                        </a:rPr>
                        <a:t>Σ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958B8B"/>
                      </a:solidFill>
                      <a:prstDash val="solid"/>
                    </a:lnL>
                    <a:lnR w="12700">
                      <a:solidFill>
                        <a:srgbClr val="958B8B"/>
                      </a:solidFill>
                      <a:prstDash val="solid"/>
                    </a:lnR>
                    <a:lnT w="12700">
                      <a:solidFill>
                        <a:srgbClr val="958B8B"/>
                      </a:solidFill>
                      <a:prstDash val="solid"/>
                    </a:lnT>
                    <a:lnB w="12700">
                      <a:solidFill>
                        <a:srgbClr val="D7B15C"/>
                      </a:solidFill>
                      <a:prstDash val="solid"/>
                    </a:lnB>
                    <a:solidFill>
                      <a:srgbClr val="D2D0D0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513715" marR="506095" indent="361315">
                        <a:lnSpc>
                          <a:spcPct val="100000"/>
                        </a:lnSpc>
                        <a:spcBef>
                          <a:spcPts val="875"/>
                        </a:spcBef>
                      </a:pPr>
                      <a:r>
                        <a:rPr sz="2000" b="1" spc="-30" dirty="0">
                          <a:solidFill>
                            <a:srgbClr val="003399"/>
                          </a:solidFill>
                          <a:latin typeface="Trebuchet MS"/>
                          <a:cs typeface="Trebuchet MS"/>
                        </a:rPr>
                        <a:t>O/p  </a:t>
                      </a:r>
                      <a:r>
                        <a:rPr sz="2000" b="1" spc="-50" dirty="0">
                          <a:solidFill>
                            <a:srgbClr val="003399"/>
                          </a:solidFill>
                          <a:latin typeface="Trebuchet MS"/>
                          <a:cs typeface="Trebuchet MS"/>
                        </a:rPr>
                        <a:t>Gray</a:t>
                      </a:r>
                      <a:r>
                        <a:rPr sz="2000" b="1" spc="-165" dirty="0">
                          <a:solidFill>
                            <a:srgbClr val="003399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000" b="1" spc="-150" dirty="0">
                          <a:solidFill>
                            <a:srgbClr val="003399"/>
                          </a:solidFill>
                          <a:latin typeface="Trebuchet MS"/>
                          <a:cs typeface="Trebuchet MS"/>
                        </a:rPr>
                        <a:t>Level</a:t>
                      </a:r>
                      <a:endParaRPr sz="2000">
                        <a:latin typeface="Trebuchet MS"/>
                        <a:cs typeface="Trebuchet MS"/>
                      </a:endParaRPr>
                    </a:p>
                    <a:p>
                      <a:pPr marL="949960">
                        <a:lnSpc>
                          <a:spcPct val="100000"/>
                        </a:lnSpc>
                      </a:pPr>
                      <a:r>
                        <a:rPr sz="2000" b="1" spc="-80" dirty="0">
                          <a:solidFill>
                            <a:srgbClr val="003399"/>
                          </a:solidFill>
                          <a:latin typeface="Trebuchet MS"/>
                          <a:cs typeface="Trebuchet MS"/>
                        </a:rPr>
                        <a:t>(s)</a:t>
                      </a:r>
                      <a:endParaRPr sz="2000">
                        <a:latin typeface="Trebuchet MS"/>
                        <a:cs typeface="Trebuchet MS"/>
                      </a:endParaRPr>
                    </a:p>
                  </a:txBody>
                  <a:tcPr marL="0" marR="0" marT="111125" marB="0">
                    <a:lnL w="12700">
                      <a:solidFill>
                        <a:srgbClr val="958B8B"/>
                      </a:solidFill>
                      <a:prstDash val="solid"/>
                    </a:lnL>
                    <a:lnR w="12700">
                      <a:solidFill>
                        <a:srgbClr val="958B8B"/>
                      </a:solidFill>
                      <a:prstDash val="solid"/>
                    </a:lnR>
                    <a:lnT w="12700">
                      <a:solidFill>
                        <a:srgbClr val="958B8B"/>
                      </a:solidFill>
                      <a:prstDash val="solid"/>
                    </a:lnT>
                    <a:lnB w="12700">
                      <a:solidFill>
                        <a:srgbClr val="D7B15C"/>
                      </a:solidFill>
                      <a:prstDash val="solid"/>
                    </a:lnB>
                    <a:solidFill>
                      <a:srgbClr val="D2D0D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9805">
                <a:tc>
                  <a:txBody>
                    <a:bodyPr/>
                    <a:lstStyle/>
                    <a:p>
                      <a:pPr marL="552450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000" b="1" dirty="0">
                          <a:latin typeface="Trebuchet MS"/>
                          <a:cs typeface="Trebuchet MS"/>
                        </a:rPr>
                        <a:t>0</a:t>
                      </a:r>
                      <a:endParaRPr sz="2000">
                        <a:latin typeface="Trebuchet MS"/>
                        <a:cs typeface="Trebuchet MS"/>
                      </a:endParaRPr>
                    </a:p>
                  </a:txBody>
                  <a:tcPr marL="0" marR="0" marT="70485" marB="0">
                    <a:lnL w="12700">
                      <a:solidFill>
                        <a:srgbClr val="958B8B"/>
                      </a:solidFill>
                      <a:prstDash val="solid"/>
                    </a:lnL>
                    <a:lnR w="12700">
                      <a:solidFill>
                        <a:srgbClr val="958B8B"/>
                      </a:solidFill>
                      <a:prstDash val="solid"/>
                    </a:lnR>
                    <a:lnT w="12700">
                      <a:solidFill>
                        <a:srgbClr val="958B8B"/>
                      </a:solidFill>
                      <a:prstDash val="solid"/>
                    </a:lnT>
                    <a:lnB w="12700">
                      <a:solidFill>
                        <a:srgbClr val="958B8B"/>
                      </a:solidFill>
                      <a:prstDash val="solid"/>
                    </a:lnB>
                    <a:solidFill>
                      <a:srgbClr val="D2D0D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000" b="1" spc="-110" dirty="0">
                          <a:latin typeface="Trebuchet MS"/>
                          <a:cs typeface="Trebuchet MS"/>
                        </a:rPr>
                        <a:t>790</a:t>
                      </a:r>
                      <a:endParaRPr sz="2000">
                        <a:latin typeface="Trebuchet MS"/>
                        <a:cs typeface="Trebuchet MS"/>
                      </a:endParaRPr>
                    </a:p>
                  </a:txBody>
                  <a:tcPr marL="0" marR="0" marT="70485" marB="0">
                    <a:lnL w="12700">
                      <a:solidFill>
                        <a:srgbClr val="958B8B"/>
                      </a:solidFill>
                      <a:prstDash val="solid"/>
                    </a:lnL>
                    <a:lnR w="12700">
                      <a:solidFill>
                        <a:srgbClr val="958B8B"/>
                      </a:solidFill>
                      <a:prstDash val="solid"/>
                    </a:lnR>
                    <a:lnT w="12700">
                      <a:solidFill>
                        <a:srgbClr val="958B8B"/>
                      </a:solidFill>
                      <a:prstDash val="solid"/>
                    </a:lnT>
                    <a:lnB w="12700">
                      <a:solidFill>
                        <a:srgbClr val="958B8B"/>
                      </a:solidFill>
                      <a:prstDash val="solid"/>
                    </a:lnB>
                    <a:solidFill>
                      <a:srgbClr val="D2D0D0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000" b="1" spc="-135" dirty="0">
                          <a:latin typeface="Trebuchet MS"/>
                          <a:cs typeface="Trebuchet MS"/>
                        </a:rPr>
                        <a:t>0.19</a:t>
                      </a:r>
                      <a:endParaRPr sz="2000">
                        <a:latin typeface="Trebuchet MS"/>
                        <a:cs typeface="Trebuchet MS"/>
                      </a:endParaRPr>
                    </a:p>
                  </a:txBody>
                  <a:tcPr marL="0" marR="0" marT="70485" marB="0">
                    <a:lnL w="12700">
                      <a:solidFill>
                        <a:srgbClr val="958B8B"/>
                      </a:solidFill>
                      <a:prstDash val="solid"/>
                    </a:lnL>
                    <a:lnR w="12700">
                      <a:solidFill>
                        <a:srgbClr val="958B8B"/>
                      </a:solidFill>
                      <a:prstDash val="solid"/>
                    </a:lnR>
                    <a:lnT w="12700">
                      <a:solidFill>
                        <a:srgbClr val="958B8B"/>
                      </a:solidFill>
                      <a:prstDash val="solid"/>
                    </a:lnT>
                    <a:lnB w="12700">
                      <a:solidFill>
                        <a:srgbClr val="958B8B"/>
                      </a:solidFill>
                      <a:prstDash val="solid"/>
                    </a:lnB>
                    <a:solidFill>
                      <a:srgbClr val="D2D0D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958B8B"/>
                      </a:solidFill>
                      <a:prstDash val="solid"/>
                    </a:lnL>
                    <a:lnR w="12700">
                      <a:solidFill>
                        <a:srgbClr val="D7B15C"/>
                      </a:solidFill>
                      <a:prstDash val="solid"/>
                    </a:lnR>
                    <a:lnT w="12700" cap="flat" cmpd="sng" algn="ctr">
                      <a:solidFill>
                        <a:srgbClr val="D7B1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rgbClr val="958B8B"/>
                      </a:solidFill>
                      <a:prstDash val="solid"/>
                    </a:lnB>
                    <a:solidFill>
                      <a:srgbClr val="D2D0D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D7B15C"/>
                      </a:solidFill>
                      <a:prstDash val="solid"/>
                    </a:lnL>
                    <a:lnR w="12700">
                      <a:solidFill>
                        <a:srgbClr val="958B8B"/>
                      </a:solidFill>
                      <a:prstDash val="solid"/>
                    </a:lnR>
                    <a:lnT w="12700">
                      <a:solidFill>
                        <a:srgbClr val="D7B15C"/>
                      </a:solidFill>
                      <a:prstDash val="solid"/>
                    </a:lnT>
                    <a:lnB w="12700">
                      <a:solidFill>
                        <a:srgbClr val="958B8B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958B8B"/>
                      </a:solidFill>
                      <a:prstDash val="solid"/>
                    </a:lnL>
                    <a:lnR w="12700">
                      <a:solidFill>
                        <a:srgbClr val="958B8B"/>
                      </a:solidFill>
                      <a:prstDash val="solid"/>
                    </a:lnR>
                    <a:lnT w="12700">
                      <a:solidFill>
                        <a:srgbClr val="D7B15C"/>
                      </a:solidFill>
                      <a:prstDash val="solid"/>
                    </a:lnT>
                    <a:lnB w="12700">
                      <a:solidFill>
                        <a:srgbClr val="958B8B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958B8B"/>
                      </a:solidFill>
                      <a:prstDash val="solid"/>
                    </a:lnL>
                    <a:lnR w="12700">
                      <a:solidFill>
                        <a:srgbClr val="D7B15C"/>
                      </a:solidFill>
                      <a:prstDash val="solid"/>
                    </a:lnR>
                    <a:lnT w="12700">
                      <a:solidFill>
                        <a:srgbClr val="D7B15C"/>
                      </a:solidFill>
                      <a:prstDash val="solid"/>
                    </a:lnT>
                    <a:lnB w="12700">
                      <a:solidFill>
                        <a:srgbClr val="958B8B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D7B15C"/>
                      </a:solidFill>
                      <a:prstDash val="solid"/>
                    </a:lnL>
                    <a:lnR w="12700">
                      <a:solidFill>
                        <a:srgbClr val="958B8B"/>
                      </a:solidFill>
                      <a:prstDash val="solid"/>
                    </a:lnR>
                    <a:lnT w="12700">
                      <a:solidFill>
                        <a:srgbClr val="958B8B"/>
                      </a:solidFill>
                      <a:prstDash val="solid"/>
                    </a:lnT>
                    <a:lnB w="12700">
                      <a:solidFill>
                        <a:srgbClr val="958B8B"/>
                      </a:solidFill>
                      <a:prstDash val="solid"/>
                    </a:lnB>
                    <a:solidFill>
                      <a:srgbClr val="D2D0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9933">
                <a:tc>
                  <a:txBody>
                    <a:bodyPr/>
                    <a:lstStyle/>
                    <a:p>
                      <a:pPr marL="552450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000" b="1" dirty="0">
                          <a:latin typeface="Trebuchet MS"/>
                          <a:cs typeface="Trebuchet MS"/>
                        </a:rPr>
                        <a:t>1</a:t>
                      </a:r>
                      <a:endParaRPr sz="2000">
                        <a:latin typeface="Trebuchet MS"/>
                        <a:cs typeface="Trebuchet MS"/>
                      </a:endParaRPr>
                    </a:p>
                  </a:txBody>
                  <a:tcPr marL="0" marR="0" marT="70485" marB="0">
                    <a:lnL w="12700">
                      <a:solidFill>
                        <a:srgbClr val="958B8B"/>
                      </a:solidFill>
                      <a:prstDash val="solid"/>
                    </a:lnL>
                    <a:lnR w="12700">
                      <a:solidFill>
                        <a:srgbClr val="958B8B"/>
                      </a:solidFill>
                      <a:prstDash val="solid"/>
                    </a:lnR>
                    <a:lnT w="12700">
                      <a:solidFill>
                        <a:srgbClr val="958B8B"/>
                      </a:solidFill>
                      <a:prstDash val="solid"/>
                    </a:lnT>
                    <a:lnB w="12700">
                      <a:solidFill>
                        <a:srgbClr val="958B8B"/>
                      </a:solidFill>
                      <a:prstDash val="solid"/>
                    </a:lnB>
                    <a:solidFill>
                      <a:srgbClr val="D2D0D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000" b="1" spc="-110" dirty="0">
                          <a:latin typeface="Trebuchet MS"/>
                          <a:cs typeface="Trebuchet MS"/>
                        </a:rPr>
                        <a:t>1023</a:t>
                      </a:r>
                      <a:endParaRPr sz="2000">
                        <a:latin typeface="Trebuchet MS"/>
                        <a:cs typeface="Trebuchet MS"/>
                      </a:endParaRPr>
                    </a:p>
                  </a:txBody>
                  <a:tcPr marL="0" marR="0" marT="70485" marB="0">
                    <a:lnL w="12700">
                      <a:solidFill>
                        <a:srgbClr val="958B8B"/>
                      </a:solidFill>
                      <a:prstDash val="solid"/>
                    </a:lnL>
                    <a:lnR w="12700">
                      <a:solidFill>
                        <a:srgbClr val="958B8B"/>
                      </a:solidFill>
                      <a:prstDash val="solid"/>
                    </a:lnR>
                    <a:lnT w="12700">
                      <a:solidFill>
                        <a:srgbClr val="958B8B"/>
                      </a:solidFill>
                      <a:prstDash val="solid"/>
                    </a:lnT>
                    <a:lnB w="12700">
                      <a:solidFill>
                        <a:srgbClr val="958B8B"/>
                      </a:solidFill>
                      <a:prstDash val="solid"/>
                    </a:lnB>
                    <a:solidFill>
                      <a:srgbClr val="D2D0D0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000" b="1" spc="-135" dirty="0">
                          <a:latin typeface="Trebuchet MS"/>
                          <a:cs typeface="Trebuchet MS"/>
                        </a:rPr>
                        <a:t>0.25</a:t>
                      </a:r>
                      <a:endParaRPr sz="2000">
                        <a:latin typeface="Trebuchet MS"/>
                        <a:cs typeface="Trebuchet MS"/>
                      </a:endParaRPr>
                    </a:p>
                  </a:txBody>
                  <a:tcPr marL="0" marR="0" marT="70485" marB="0">
                    <a:lnL w="12700">
                      <a:solidFill>
                        <a:srgbClr val="958B8B"/>
                      </a:solidFill>
                      <a:prstDash val="solid"/>
                    </a:lnL>
                    <a:lnR w="12700">
                      <a:solidFill>
                        <a:srgbClr val="958B8B"/>
                      </a:solidFill>
                      <a:prstDash val="solid"/>
                    </a:lnR>
                    <a:lnT w="12700">
                      <a:solidFill>
                        <a:srgbClr val="958B8B"/>
                      </a:solidFill>
                      <a:prstDash val="solid"/>
                    </a:lnT>
                    <a:lnB w="12700">
                      <a:solidFill>
                        <a:srgbClr val="958B8B"/>
                      </a:solidFill>
                      <a:prstDash val="solid"/>
                    </a:lnB>
                    <a:solidFill>
                      <a:srgbClr val="D2D0D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958B8B"/>
                      </a:solidFill>
                      <a:prstDash val="solid"/>
                    </a:lnL>
                    <a:lnR w="12700">
                      <a:solidFill>
                        <a:srgbClr val="D7B15C"/>
                      </a:solidFill>
                      <a:prstDash val="solid"/>
                    </a:lnR>
                    <a:lnT w="12700">
                      <a:solidFill>
                        <a:srgbClr val="958B8B"/>
                      </a:solidFill>
                      <a:prstDash val="solid"/>
                    </a:lnT>
                    <a:lnB w="12700">
                      <a:solidFill>
                        <a:srgbClr val="958B8B"/>
                      </a:solidFill>
                      <a:prstDash val="solid"/>
                    </a:lnB>
                    <a:solidFill>
                      <a:srgbClr val="D2D0D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D7B15C"/>
                      </a:solidFill>
                      <a:prstDash val="solid"/>
                    </a:lnL>
                    <a:lnR w="12700">
                      <a:solidFill>
                        <a:srgbClr val="958B8B"/>
                      </a:solidFill>
                      <a:prstDash val="solid"/>
                    </a:lnR>
                    <a:lnT w="12700">
                      <a:solidFill>
                        <a:srgbClr val="958B8B"/>
                      </a:solidFill>
                      <a:prstDash val="solid"/>
                    </a:lnT>
                    <a:lnB w="12700">
                      <a:solidFill>
                        <a:srgbClr val="958B8B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958B8B"/>
                      </a:solidFill>
                      <a:prstDash val="solid"/>
                    </a:lnL>
                    <a:lnR w="12700">
                      <a:solidFill>
                        <a:srgbClr val="958B8B"/>
                      </a:solidFill>
                      <a:prstDash val="solid"/>
                    </a:lnR>
                    <a:lnT w="12700">
                      <a:solidFill>
                        <a:srgbClr val="958B8B"/>
                      </a:solidFill>
                      <a:prstDash val="solid"/>
                    </a:lnT>
                    <a:lnB w="12700">
                      <a:solidFill>
                        <a:srgbClr val="958B8B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958B8B"/>
                      </a:solidFill>
                      <a:prstDash val="solid"/>
                    </a:lnL>
                    <a:lnR w="12700">
                      <a:solidFill>
                        <a:srgbClr val="D7B15C"/>
                      </a:solidFill>
                      <a:prstDash val="solid"/>
                    </a:lnR>
                    <a:lnT w="12700">
                      <a:solidFill>
                        <a:srgbClr val="958B8B"/>
                      </a:solidFill>
                      <a:prstDash val="solid"/>
                    </a:lnT>
                    <a:lnB w="12700">
                      <a:solidFill>
                        <a:srgbClr val="958B8B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D7B15C"/>
                      </a:solidFill>
                      <a:prstDash val="solid"/>
                    </a:lnL>
                    <a:lnR w="12700">
                      <a:solidFill>
                        <a:srgbClr val="958B8B"/>
                      </a:solidFill>
                      <a:prstDash val="solid"/>
                    </a:lnR>
                    <a:lnT w="12700">
                      <a:solidFill>
                        <a:srgbClr val="958B8B"/>
                      </a:solidFill>
                      <a:prstDash val="solid"/>
                    </a:lnT>
                    <a:lnB w="12700">
                      <a:solidFill>
                        <a:srgbClr val="958B8B"/>
                      </a:solidFill>
                      <a:prstDash val="solid"/>
                    </a:lnB>
                    <a:solidFill>
                      <a:srgbClr val="D2D0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9932">
                <a:tc>
                  <a:txBody>
                    <a:bodyPr/>
                    <a:lstStyle/>
                    <a:p>
                      <a:pPr marL="552450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000" b="1" dirty="0">
                          <a:latin typeface="Trebuchet MS"/>
                          <a:cs typeface="Trebuchet MS"/>
                        </a:rPr>
                        <a:t>2</a:t>
                      </a:r>
                      <a:endParaRPr sz="2000">
                        <a:latin typeface="Trebuchet MS"/>
                        <a:cs typeface="Trebuchet MS"/>
                      </a:endParaRPr>
                    </a:p>
                  </a:txBody>
                  <a:tcPr marL="0" marR="0" marT="70485" marB="0">
                    <a:lnL w="12700">
                      <a:solidFill>
                        <a:srgbClr val="958B8B"/>
                      </a:solidFill>
                      <a:prstDash val="solid"/>
                    </a:lnL>
                    <a:lnR w="12700">
                      <a:solidFill>
                        <a:srgbClr val="958B8B"/>
                      </a:solidFill>
                      <a:prstDash val="solid"/>
                    </a:lnR>
                    <a:lnT w="12700">
                      <a:solidFill>
                        <a:srgbClr val="958B8B"/>
                      </a:solidFill>
                      <a:prstDash val="solid"/>
                    </a:lnT>
                    <a:lnB w="12700">
                      <a:solidFill>
                        <a:srgbClr val="958B8B"/>
                      </a:solidFill>
                      <a:prstDash val="solid"/>
                    </a:lnB>
                    <a:solidFill>
                      <a:srgbClr val="D2D0D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000" b="1" spc="-110" dirty="0">
                          <a:latin typeface="Trebuchet MS"/>
                          <a:cs typeface="Trebuchet MS"/>
                        </a:rPr>
                        <a:t>850</a:t>
                      </a:r>
                      <a:endParaRPr sz="2000">
                        <a:latin typeface="Trebuchet MS"/>
                        <a:cs typeface="Trebuchet MS"/>
                      </a:endParaRPr>
                    </a:p>
                  </a:txBody>
                  <a:tcPr marL="0" marR="0" marT="70485" marB="0">
                    <a:lnL w="12700">
                      <a:solidFill>
                        <a:srgbClr val="958B8B"/>
                      </a:solidFill>
                      <a:prstDash val="solid"/>
                    </a:lnL>
                    <a:lnR w="12700">
                      <a:solidFill>
                        <a:srgbClr val="958B8B"/>
                      </a:solidFill>
                      <a:prstDash val="solid"/>
                    </a:lnR>
                    <a:lnT w="12700">
                      <a:solidFill>
                        <a:srgbClr val="958B8B"/>
                      </a:solidFill>
                      <a:prstDash val="solid"/>
                    </a:lnT>
                    <a:lnB w="12700">
                      <a:solidFill>
                        <a:srgbClr val="958B8B"/>
                      </a:solidFill>
                      <a:prstDash val="solid"/>
                    </a:lnB>
                    <a:solidFill>
                      <a:srgbClr val="D2D0D0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000" b="1" spc="-135" dirty="0">
                          <a:latin typeface="Trebuchet MS"/>
                          <a:cs typeface="Trebuchet MS"/>
                        </a:rPr>
                        <a:t>0.21</a:t>
                      </a:r>
                      <a:endParaRPr sz="2000">
                        <a:latin typeface="Trebuchet MS"/>
                        <a:cs typeface="Trebuchet MS"/>
                      </a:endParaRPr>
                    </a:p>
                  </a:txBody>
                  <a:tcPr marL="0" marR="0" marT="70485" marB="0">
                    <a:lnL w="12700">
                      <a:solidFill>
                        <a:srgbClr val="958B8B"/>
                      </a:solidFill>
                      <a:prstDash val="solid"/>
                    </a:lnL>
                    <a:lnR w="12700">
                      <a:solidFill>
                        <a:srgbClr val="958B8B"/>
                      </a:solidFill>
                      <a:prstDash val="solid"/>
                    </a:lnR>
                    <a:lnT w="12700">
                      <a:solidFill>
                        <a:srgbClr val="958B8B"/>
                      </a:solidFill>
                      <a:prstDash val="solid"/>
                    </a:lnT>
                    <a:lnB w="12700">
                      <a:solidFill>
                        <a:srgbClr val="958B8B"/>
                      </a:solidFill>
                      <a:prstDash val="solid"/>
                    </a:lnB>
                    <a:solidFill>
                      <a:srgbClr val="D2D0D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958B8B"/>
                      </a:solidFill>
                      <a:prstDash val="solid"/>
                    </a:lnL>
                    <a:lnR w="12700">
                      <a:solidFill>
                        <a:srgbClr val="D7B15C"/>
                      </a:solidFill>
                      <a:prstDash val="solid"/>
                    </a:lnR>
                    <a:lnT w="12700">
                      <a:solidFill>
                        <a:srgbClr val="958B8B"/>
                      </a:solidFill>
                      <a:prstDash val="solid"/>
                    </a:lnT>
                    <a:lnB w="12700">
                      <a:solidFill>
                        <a:srgbClr val="958B8B"/>
                      </a:solidFill>
                      <a:prstDash val="solid"/>
                    </a:lnB>
                    <a:solidFill>
                      <a:srgbClr val="D2D0D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D7B15C"/>
                      </a:solidFill>
                      <a:prstDash val="solid"/>
                    </a:lnL>
                    <a:lnR w="12700">
                      <a:solidFill>
                        <a:srgbClr val="958B8B"/>
                      </a:solidFill>
                      <a:prstDash val="solid"/>
                    </a:lnR>
                    <a:lnT w="12700">
                      <a:solidFill>
                        <a:srgbClr val="958B8B"/>
                      </a:solidFill>
                      <a:prstDash val="solid"/>
                    </a:lnT>
                    <a:lnB w="12700">
                      <a:solidFill>
                        <a:srgbClr val="958B8B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958B8B"/>
                      </a:solidFill>
                      <a:prstDash val="solid"/>
                    </a:lnL>
                    <a:lnR w="12700">
                      <a:solidFill>
                        <a:srgbClr val="958B8B"/>
                      </a:solidFill>
                      <a:prstDash val="solid"/>
                    </a:lnR>
                    <a:lnT w="12700">
                      <a:solidFill>
                        <a:srgbClr val="958B8B"/>
                      </a:solidFill>
                      <a:prstDash val="solid"/>
                    </a:lnT>
                    <a:lnB w="12700">
                      <a:solidFill>
                        <a:srgbClr val="958B8B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958B8B"/>
                      </a:solidFill>
                      <a:prstDash val="solid"/>
                    </a:lnL>
                    <a:lnR w="12700">
                      <a:solidFill>
                        <a:srgbClr val="D7B15C"/>
                      </a:solidFill>
                      <a:prstDash val="solid"/>
                    </a:lnR>
                    <a:lnT w="12700">
                      <a:solidFill>
                        <a:srgbClr val="958B8B"/>
                      </a:solidFill>
                      <a:prstDash val="solid"/>
                    </a:lnT>
                    <a:lnB w="12700">
                      <a:solidFill>
                        <a:srgbClr val="958B8B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D7B15C"/>
                      </a:solidFill>
                      <a:prstDash val="solid"/>
                    </a:lnL>
                    <a:lnR w="12700">
                      <a:solidFill>
                        <a:srgbClr val="958B8B"/>
                      </a:solidFill>
                      <a:prstDash val="solid"/>
                    </a:lnR>
                    <a:lnT w="12700">
                      <a:solidFill>
                        <a:srgbClr val="958B8B"/>
                      </a:solidFill>
                      <a:prstDash val="solid"/>
                    </a:lnT>
                    <a:lnB w="12700">
                      <a:solidFill>
                        <a:srgbClr val="958B8B"/>
                      </a:solidFill>
                      <a:prstDash val="solid"/>
                    </a:lnB>
                    <a:solidFill>
                      <a:srgbClr val="D2D0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9932">
                <a:tc>
                  <a:txBody>
                    <a:bodyPr/>
                    <a:lstStyle/>
                    <a:p>
                      <a:pPr marL="552450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2000" b="1" dirty="0">
                          <a:latin typeface="Trebuchet MS"/>
                          <a:cs typeface="Trebuchet MS"/>
                        </a:rPr>
                        <a:t>3</a:t>
                      </a:r>
                      <a:endParaRPr sz="2000">
                        <a:latin typeface="Trebuchet MS"/>
                        <a:cs typeface="Trebuchet MS"/>
                      </a:endParaRPr>
                    </a:p>
                  </a:txBody>
                  <a:tcPr marL="0" marR="0" marT="71120" marB="0">
                    <a:lnL w="12700">
                      <a:solidFill>
                        <a:srgbClr val="958B8B"/>
                      </a:solidFill>
                      <a:prstDash val="solid"/>
                    </a:lnL>
                    <a:lnR w="12700">
                      <a:solidFill>
                        <a:srgbClr val="958B8B"/>
                      </a:solidFill>
                      <a:prstDash val="solid"/>
                    </a:lnR>
                    <a:lnT w="12700">
                      <a:solidFill>
                        <a:srgbClr val="958B8B"/>
                      </a:solidFill>
                      <a:prstDash val="solid"/>
                    </a:lnT>
                    <a:lnB w="12700">
                      <a:solidFill>
                        <a:srgbClr val="958B8B"/>
                      </a:solidFill>
                      <a:prstDash val="solid"/>
                    </a:lnB>
                    <a:solidFill>
                      <a:srgbClr val="D2D0D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2000" b="1" spc="-110" dirty="0">
                          <a:latin typeface="Trebuchet MS"/>
                          <a:cs typeface="Trebuchet MS"/>
                        </a:rPr>
                        <a:t>656</a:t>
                      </a:r>
                      <a:endParaRPr sz="2000">
                        <a:latin typeface="Trebuchet MS"/>
                        <a:cs typeface="Trebuchet MS"/>
                      </a:endParaRPr>
                    </a:p>
                  </a:txBody>
                  <a:tcPr marL="0" marR="0" marT="71120" marB="0">
                    <a:lnL w="12700">
                      <a:solidFill>
                        <a:srgbClr val="958B8B"/>
                      </a:solidFill>
                      <a:prstDash val="solid"/>
                    </a:lnL>
                    <a:lnR w="12700">
                      <a:solidFill>
                        <a:srgbClr val="958B8B"/>
                      </a:solidFill>
                      <a:prstDash val="solid"/>
                    </a:lnR>
                    <a:lnT w="12700">
                      <a:solidFill>
                        <a:srgbClr val="958B8B"/>
                      </a:solidFill>
                      <a:prstDash val="solid"/>
                    </a:lnT>
                    <a:lnB w="12700">
                      <a:solidFill>
                        <a:srgbClr val="958B8B"/>
                      </a:solidFill>
                      <a:prstDash val="solid"/>
                    </a:lnB>
                    <a:solidFill>
                      <a:srgbClr val="D2D0D0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2000" b="1" spc="-135" dirty="0">
                          <a:latin typeface="Trebuchet MS"/>
                          <a:cs typeface="Trebuchet MS"/>
                        </a:rPr>
                        <a:t>0.16</a:t>
                      </a:r>
                      <a:endParaRPr sz="2000">
                        <a:latin typeface="Trebuchet MS"/>
                        <a:cs typeface="Trebuchet MS"/>
                      </a:endParaRPr>
                    </a:p>
                  </a:txBody>
                  <a:tcPr marL="0" marR="0" marT="71120" marB="0">
                    <a:lnL w="12700">
                      <a:solidFill>
                        <a:srgbClr val="958B8B"/>
                      </a:solidFill>
                      <a:prstDash val="solid"/>
                    </a:lnL>
                    <a:lnR w="12700">
                      <a:solidFill>
                        <a:srgbClr val="958B8B"/>
                      </a:solidFill>
                      <a:prstDash val="solid"/>
                    </a:lnR>
                    <a:lnT w="12700">
                      <a:solidFill>
                        <a:srgbClr val="958B8B"/>
                      </a:solidFill>
                      <a:prstDash val="solid"/>
                    </a:lnT>
                    <a:lnB w="12700">
                      <a:solidFill>
                        <a:srgbClr val="958B8B"/>
                      </a:solidFill>
                      <a:prstDash val="solid"/>
                    </a:lnB>
                    <a:solidFill>
                      <a:srgbClr val="D2D0D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958B8B"/>
                      </a:solidFill>
                      <a:prstDash val="solid"/>
                    </a:lnL>
                    <a:lnR w="12700">
                      <a:solidFill>
                        <a:srgbClr val="D7B15C"/>
                      </a:solidFill>
                      <a:prstDash val="solid"/>
                    </a:lnR>
                    <a:lnT w="12700">
                      <a:solidFill>
                        <a:srgbClr val="958B8B"/>
                      </a:solidFill>
                      <a:prstDash val="solid"/>
                    </a:lnT>
                    <a:lnB w="12700">
                      <a:solidFill>
                        <a:srgbClr val="958B8B"/>
                      </a:solidFill>
                      <a:prstDash val="solid"/>
                    </a:lnB>
                    <a:solidFill>
                      <a:srgbClr val="D2D0D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D7B15C"/>
                      </a:solidFill>
                      <a:prstDash val="solid"/>
                    </a:lnL>
                    <a:lnR w="12700">
                      <a:solidFill>
                        <a:srgbClr val="958B8B"/>
                      </a:solidFill>
                      <a:prstDash val="solid"/>
                    </a:lnR>
                    <a:lnT w="12700">
                      <a:solidFill>
                        <a:srgbClr val="958B8B"/>
                      </a:solidFill>
                      <a:prstDash val="solid"/>
                    </a:lnT>
                    <a:lnB w="12700">
                      <a:solidFill>
                        <a:srgbClr val="958B8B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958B8B"/>
                      </a:solidFill>
                      <a:prstDash val="solid"/>
                    </a:lnL>
                    <a:lnR w="12700">
                      <a:solidFill>
                        <a:srgbClr val="958B8B"/>
                      </a:solidFill>
                      <a:prstDash val="solid"/>
                    </a:lnR>
                    <a:lnT w="12700">
                      <a:solidFill>
                        <a:srgbClr val="958B8B"/>
                      </a:solidFill>
                      <a:prstDash val="solid"/>
                    </a:lnT>
                    <a:lnB w="12700">
                      <a:solidFill>
                        <a:srgbClr val="958B8B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958B8B"/>
                      </a:solidFill>
                      <a:prstDash val="solid"/>
                    </a:lnL>
                    <a:lnR w="12700">
                      <a:solidFill>
                        <a:srgbClr val="D7B15C"/>
                      </a:solidFill>
                      <a:prstDash val="solid"/>
                    </a:lnR>
                    <a:lnT w="12700">
                      <a:solidFill>
                        <a:srgbClr val="958B8B"/>
                      </a:solidFill>
                      <a:prstDash val="solid"/>
                    </a:lnT>
                    <a:lnB w="12700">
                      <a:solidFill>
                        <a:srgbClr val="958B8B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D7B15C"/>
                      </a:solidFill>
                      <a:prstDash val="solid"/>
                    </a:lnL>
                    <a:lnR w="12700">
                      <a:solidFill>
                        <a:srgbClr val="958B8B"/>
                      </a:solidFill>
                      <a:prstDash val="solid"/>
                    </a:lnR>
                    <a:lnT w="12700">
                      <a:solidFill>
                        <a:srgbClr val="958B8B"/>
                      </a:solidFill>
                      <a:prstDash val="solid"/>
                    </a:lnT>
                    <a:lnB w="12700">
                      <a:solidFill>
                        <a:srgbClr val="958B8B"/>
                      </a:solidFill>
                      <a:prstDash val="solid"/>
                    </a:lnB>
                    <a:solidFill>
                      <a:srgbClr val="D2D0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9933">
                <a:tc>
                  <a:txBody>
                    <a:bodyPr/>
                    <a:lstStyle/>
                    <a:p>
                      <a:pPr marL="552450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2000" b="1" dirty="0">
                          <a:latin typeface="Trebuchet MS"/>
                          <a:cs typeface="Trebuchet MS"/>
                        </a:rPr>
                        <a:t>4</a:t>
                      </a:r>
                      <a:endParaRPr sz="2000">
                        <a:latin typeface="Trebuchet MS"/>
                        <a:cs typeface="Trebuchet MS"/>
                      </a:endParaRPr>
                    </a:p>
                  </a:txBody>
                  <a:tcPr marL="0" marR="0" marT="71120" marB="0">
                    <a:lnL w="12700">
                      <a:solidFill>
                        <a:srgbClr val="958B8B"/>
                      </a:solidFill>
                      <a:prstDash val="solid"/>
                    </a:lnL>
                    <a:lnR w="12700">
                      <a:solidFill>
                        <a:srgbClr val="958B8B"/>
                      </a:solidFill>
                      <a:prstDash val="solid"/>
                    </a:lnR>
                    <a:lnT w="12700">
                      <a:solidFill>
                        <a:srgbClr val="958B8B"/>
                      </a:solidFill>
                      <a:prstDash val="solid"/>
                    </a:lnT>
                    <a:lnB w="12700">
                      <a:solidFill>
                        <a:srgbClr val="958B8B"/>
                      </a:solidFill>
                      <a:prstDash val="solid"/>
                    </a:lnB>
                    <a:solidFill>
                      <a:srgbClr val="D2D0D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2000" b="1" spc="-110" dirty="0">
                          <a:latin typeface="Trebuchet MS"/>
                          <a:cs typeface="Trebuchet MS"/>
                        </a:rPr>
                        <a:t>329</a:t>
                      </a:r>
                      <a:endParaRPr sz="2000">
                        <a:latin typeface="Trebuchet MS"/>
                        <a:cs typeface="Trebuchet MS"/>
                      </a:endParaRPr>
                    </a:p>
                  </a:txBody>
                  <a:tcPr marL="0" marR="0" marT="71120" marB="0">
                    <a:lnL w="12700">
                      <a:solidFill>
                        <a:srgbClr val="958B8B"/>
                      </a:solidFill>
                      <a:prstDash val="solid"/>
                    </a:lnL>
                    <a:lnR w="12700">
                      <a:solidFill>
                        <a:srgbClr val="958B8B"/>
                      </a:solidFill>
                      <a:prstDash val="solid"/>
                    </a:lnR>
                    <a:lnT w="12700">
                      <a:solidFill>
                        <a:srgbClr val="958B8B"/>
                      </a:solidFill>
                      <a:prstDash val="solid"/>
                    </a:lnT>
                    <a:lnB w="12700">
                      <a:solidFill>
                        <a:srgbClr val="958B8B"/>
                      </a:solidFill>
                      <a:prstDash val="solid"/>
                    </a:lnB>
                    <a:solidFill>
                      <a:srgbClr val="D2D0D0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2000" b="1" spc="-135" dirty="0">
                          <a:latin typeface="Trebuchet MS"/>
                          <a:cs typeface="Trebuchet MS"/>
                        </a:rPr>
                        <a:t>0.08</a:t>
                      </a:r>
                      <a:endParaRPr sz="2000">
                        <a:latin typeface="Trebuchet MS"/>
                        <a:cs typeface="Trebuchet MS"/>
                      </a:endParaRPr>
                    </a:p>
                  </a:txBody>
                  <a:tcPr marL="0" marR="0" marT="71120" marB="0">
                    <a:lnL w="12700">
                      <a:solidFill>
                        <a:srgbClr val="958B8B"/>
                      </a:solidFill>
                      <a:prstDash val="solid"/>
                    </a:lnL>
                    <a:lnR w="12700">
                      <a:solidFill>
                        <a:srgbClr val="958B8B"/>
                      </a:solidFill>
                      <a:prstDash val="solid"/>
                    </a:lnR>
                    <a:lnT w="12700">
                      <a:solidFill>
                        <a:srgbClr val="958B8B"/>
                      </a:solidFill>
                      <a:prstDash val="solid"/>
                    </a:lnT>
                    <a:lnB w="12700">
                      <a:solidFill>
                        <a:srgbClr val="958B8B"/>
                      </a:solidFill>
                      <a:prstDash val="solid"/>
                    </a:lnB>
                    <a:solidFill>
                      <a:srgbClr val="D2D0D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958B8B"/>
                      </a:solidFill>
                      <a:prstDash val="solid"/>
                    </a:lnL>
                    <a:lnR w="12700">
                      <a:solidFill>
                        <a:srgbClr val="D7B15C"/>
                      </a:solidFill>
                      <a:prstDash val="solid"/>
                    </a:lnR>
                    <a:lnT w="12700">
                      <a:solidFill>
                        <a:srgbClr val="958B8B"/>
                      </a:solidFill>
                      <a:prstDash val="solid"/>
                    </a:lnT>
                    <a:lnB w="12700">
                      <a:solidFill>
                        <a:srgbClr val="958B8B"/>
                      </a:solidFill>
                      <a:prstDash val="solid"/>
                    </a:lnB>
                    <a:solidFill>
                      <a:srgbClr val="D2D0D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D7B15C"/>
                      </a:solidFill>
                      <a:prstDash val="solid"/>
                    </a:lnL>
                    <a:lnR w="12700">
                      <a:solidFill>
                        <a:srgbClr val="958B8B"/>
                      </a:solidFill>
                      <a:prstDash val="solid"/>
                    </a:lnR>
                    <a:lnT w="12700">
                      <a:solidFill>
                        <a:srgbClr val="958B8B"/>
                      </a:solidFill>
                      <a:prstDash val="solid"/>
                    </a:lnT>
                    <a:lnB w="12700">
                      <a:solidFill>
                        <a:srgbClr val="958B8B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958B8B"/>
                      </a:solidFill>
                      <a:prstDash val="solid"/>
                    </a:lnL>
                    <a:lnR w="12700">
                      <a:solidFill>
                        <a:srgbClr val="958B8B"/>
                      </a:solidFill>
                      <a:prstDash val="solid"/>
                    </a:lnR>
                    <a:lnT w="12700">
                      <a:solidFill>
                        <a:srgbClr val="958B8B"/>
                      </a:solidFill>
                      <a:prstDash val="solid"/>
                    </a:lnT>
                    <a:lnB w="12700">
                      <a:solidFill>
                        <a:srgbClr val="958B8B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958B8B"/>
                      </a:solidFill>
                      <a:prstDash val="solid"/>
                    </a:lnL>
                    <a:lnR w="12700">
                      <a:solidFill>
                        <a:srgbClr val="D7B15C"/>
                      </a:solidFill>
                      <a:prstDash val="solid"/>
                    </a:lnR>
                    <a:lnT w="12700">
                      <a:solidFill>
                        <a:srgbClr val="958B8B"/>
                      </a:solidFill>
                      <a:prstDash val="solid"/>
                    </a:lnT>
                    <a:lnB w="12700">
                      <a:solidFill>
                        <a:srgbClr val="958B8B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D7B15C"/>
                      </a:solidFill>
                      <a:prstDash val="solid"/>
                    </a:lnL>
                    <a:lnR w="12700">
                      <a:solidFill>
                        <a:srgbClr val="958B8B"/>
                      </a:solidFill>
                      <a:prstDash val="solid"/>
                    </a:lnR>
                    <a:lnT w="12700">
                      <a:solidFill>
                        <a:srgbClr val="958B8B"/>
                      </a:solidFill>
                      <a:prstDash val="solid"/>
                    </a:lnT>
                    <a:lnB w="12700">
                      <a:solidFill>
                        <a:srgbClr val="958B8B"/>
                      </a:solidFill>
                      <a:prstDash val="solid"/>
                    </a:lnB>
                    <a:solidFill>
                      <a:srgbClr val="D2D0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79932">
                <a:tc>
                  <a:txBody>
                    <a:bodyPr/>
                    <a:lstStyle/>
                    <a:p>
                      <a:pPr marL="552450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2000" b="1" dirty="0">
                          <a:latin typeface="Trebuchet MS"/>
                          <a:cs typeface="Trebuchet MS"/>
                        </a:rPr>
                        <a:t>5</a:t>
                      </a:r>
                      <a:endParaRPr sz="2000">
                        <a:latin typeface="Trebuchet MS"/>
                        <a:cs typeface="Trebuchet MS"/>
                      </a:endParaRPr>
                    </a:p>
                  </a:txBody>
                  <a:tcPr marL="0" marR="0" marT="71120" marB="0">
                    <a:lnL w="12700">
                      <a:solidFill>
                        <a:srgbClr val="958B8B"/>
                      </a:solidFill>
                      <a:prstDash val="solid"/>
                    </a:lnL>
                    <a:lnR w="12700">
                      <a:solidFill>
                        <a:srgbClr val="958B8B"/>
                      </a:solidFill>
                      <a:prstDash val="solid"/>
                    </a:lnR>
                    <a:lnT w="12700">
                      <a:solidFill>
                        <a:srgbClr val="958B8B"/>
                      </a:solidFill>
                      <a:prstDash val="solid"/>
                    </a:lnT>
                    <a:lnB w="12700">
                      <a:solidFill>
                        <a:srgbClr val="958B8B"/>
                      </a:solidFill>
                      <a:prstDash val="solid"/>
                    </a:lnB>
                    <a:solidFill>
                      <a:srgbClr val="D2D0D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2000" b="1" spc="-110" dirty="0">
                          <a:latin typeface="Trebuchet MS"/>
                          <a:cs typeface="Trebuchet MS"/>
                        </a:rPr>
                        <a:t>245</a:t>
                      </a:r>
                      <a:endParaRPr sz="2000">
                        <a:latin typeface="Trebuchet MS"/>
                        <a:cs typeface="Trebuchet MS"/>
                      </a:endParaRPr>
                    </a:p>
                  </a:txBody>
                  <a:tcPr marL="0" marR="0" marT="71120" marB="0">
                    <a:lnL w="12700">
                      <a:solidFill>
                        <a:srgbClr val="958B8B"/>
                      </a:solidFill>
                      <a:prstDash val="solid"/>
                    </a:lnL>
                    <a:lnR w="12700">
                      <a:solidFill>
                        <a:srgbClr val="958B8B"/>
                      </a:solidFill>
                      <a:prstDash val="solid"/>
                    </a:lnR>
                    <a:lnT w="12700">
                      <a:solidFill>
                        <a:srgbClr val="958B8B"/>
                      </a:solidFill>
                      <a:prstDash val="solid"/>
                    </a:lnT>
                    <a:lnB w="12700">
                      <a:solidFill>
                        <a:srgbClr val="958B8B"/>
                      </a:solidFill>
                      <a:prstDash val="solid"/>
                    </a:lnB>
                    <a:solidFill>
                      <a:srgbClr val="D2D0D0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2000" b="1" spc="-135" dirty="0">
                          <a:latin typeface="Trebuchet MS"/>
                          <a:cs typeface="Trebuchet MS"/>
                        </a:rPr>
                        <a:t>0.06</a:t>
                      </a:r>
                      <a:endParaRPr sz="2000">
                        <a:latin typeface="Trebuchet MS"/>
                        <a:cs typeface="Trebuchet MS"/>
                      </a:endParaRPr>
                    </a:p>
                  </a:txBody>
                  <a:tcPr marL="0" marR="0" marT="71120" marB="0">
                    <a:lnL w="12700">
                      <a:solidFill>
                        <a:srgbClr val="958B8B"/>
                      </a:solidFill>
                      <a:prstDash val="solid"/>
                    </a:lnL>
                    <a:lnR w="12700">
                      <a:solidFill>
                        <a:srgbClr val="958B8B"/>
                      </a:solidFill>
                      <a:prstDash val="solid"/>
                    </a:lnR>
                    <a:lnT w="12700">
                      <a:solidFill>
                        <a:srgbClr val="958B8B"/>
                      </a:solidFill>
                      <a:prstDash val="solid"/>
                    </a:lnT>
                    <a:lnB w="12700">
                      <a:solidFill>
                        <a:srgbClr val="958B8B"/>
                      </a:solidFill>
                      <a:prstDash val="solid"/>
                    </a:lnB>
                    <a:solidFill>
                      <a:srgbClr val="D2D0D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958B8B"/>
                      </a:solidFill>
                      <a:prstDash val="solid"/>
                    </a:lnL>
                    <a:lnR w="12700">
                      <a:solidFill>
                        <a:srgbClr val="D7B15C"/>
                      </a:solidFill>
                      <a:prstDash val="solid"/>
                    </a:lnR>
                    <a:lnT w="12700">
                      <a:solidFill>
                        <a:srgbClr val="958B8B"/>
                      </a:solidFill>
                      <a:prstDash val="solid"/>
                    </a:lnT>
                    <a:lnB w="12700">
                      <a:solidFill>
                        <a:srgbClr val="958B8B"/>
                      </a:solidFill>
                      <a:prstDash val="solid"/>
                    </a:lnB>
                    <a:solidFill>
                      <a:srgbClr val="D2D0D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D7B15C"/>
                      </a:solidFill>
                      <a:prstDash val="solid"/>
                    </a:lnL>
                    <a:lnR w="12700">
                      <a:solidFill>
                        <a:srgbClr val="958B8B"/>
                      </a:solidFill>
                      <a:prstDash val="solid"/>
                    </a:lnR>
                    <a:lnT w="12700">
                      <a:solidFill>
                        <a:srgbClr val="958B8B"/>
                      </a:solidFill>
                      <a:prstDash val="solid"/>
                    </a:lnT>
                    <a:lnB w="12700">
                      <a:solidFill>
                        <a:srgbClr val="958B8B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958B8B"/>
                      </a:solidFill>
                      <a:prstDash val="solid"/>
                    </a:lnL>
                    <a:lnR w="12700">
                      <a:solidFill>
                        <a:srgbClr val="958B8B"/>
                      </a:solidFill>
                      <a:prstDash val="solid"/>
                    </a:lnR>
                    <a:lnT w="12700">
                      <a:solidFill>
                        <a:srgbClr val="958B8B"/>
                      </a:solidFill>
                      <a:prstDash val="solid"/>
                    </a:lnT>
                    <a:lnB w="12700">
                      <a:solidFill>
                        <a:srgbClr val="958B8B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958B8B"/>
                      </a:solidFill>
                      <a:prstDash val="solid"/>
                    </a:lnL>
                    <a:lnR w="12700">
                      <a:solidFill>
                        <a:srgbClr val="D7B15C"/>
                      </a:solidFill>
                      <a:prstDash val="solid"/>
                    </a:lnR>
                    <a:lnT w="12700">
                      <a:solidFill>
                        <a:srgbClr val="958B8B"/>
                      </a:solidFill>
                      <a:prstDash val="solid"/>
                    </a:lnT>
                    <a:lnB w="12700">
                      <a:solidFill>
                        <a:srgbClr val="958B8B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D7B15C"/>
                      </a:solidFill>
                      <a:prstDash val="solid"/>
                    </a:lnL>
                    <a:lnR w="12700">
                      <a:solidFill>
                        <a:srgbClr val="958B8B"/>
                      </a:solidFill>
                      <a:prstDash val="solid"/>
                    </a:lnR>
                    <a:lnT w="12700">
                      <a:solidFill>
                        <a:srgbClr val="958B8B"/>
                      </a:solidFill>
                      <a:prstDash val="solid"/>
                    </a:lnT>
                    <a:lnB w="12700">
                      <a:solidFill>
                        <a:srgbClr val="958B8B"/>
                      </a:solidFill>
                      <a:prstDash val="solid"/>
                    </a:lnB>
                    <a:solidFill>
                      <a:srgbClr val="D2D0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9920">
                <a:tc>
                  <a:txBody>
                    <a:bodyPr/>
                    <a:lstStyle/>
                    <a:p>
                      <a:pPr marL="552450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2000" b="1" dirty="0">
                          <a:latin typeface="Trebuchet MS"/>
                          <a:cs typeface="Trebuchet MS"/>
                        </a:rPr>
                        <a:t>6</a:t>
                      </a:r>
                      <a:endParaRPr sz="2000">
                        <a:latin typeface="Trebuchet MS"/>
                        <a:cs typeface="Trebuchet MS"/>
                      </a:endParaRPr>
                    </a:p>
                  </a:txBody>
                  <a:tcPr marL="0" marR="0" marT="71120" marB="0">
                    <a:lnL w="12700">
                      <a:solidFill>
                        <a:srgbClr val="958B8B"/>
                      </a:solidFill>
                      <a:prstDash val="solid"/>
                    </a:lnL>
                    <a:lnR w="12700">
                      <a:solidFill>
                        <a:srgbClr val="958B8B"/>
                      </a:solidFill>
                      <a:prstDash val="solid"/>
                    </a:lnR>
                    <a:lnT w="12700">
                      <a:solidFill>
                        <a:srgbClr val="958B8B"/>
                      </a:solidFill>
                      <a:prstDash val="solid"/>
                    </a:lnT>
                    <a:lnB w="12700">
                      <a:solidFill>
                        <a:srgbClr val="958B8B"/>
                      </a:solidFill>
                      <a:prstDash val="solid"/>
                    </a:lnB>
                    <a:solidFill>
                      <a:srgbClr val="D2D0D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2000" b="1" spc="-110" dirty="0">
                          <a:latin typeface="Trebuchet MS"/>
                          <a:cs typeface="Trebuchet MS"/>
                        </a:rPr>
                        <a:t>122</a:t>
                      </a:r>
                      <a:endParaRPr sz="2000">
                        <a:latin typeface="Trebuchet MS"/>
                        <a:cs typeface="Trebuchet MS"/>
                      </a:endParaRPr>
                    </a:p>
                  </a:txBody>
                  <a:tcPr marL="0" marR="0" marT="71120" marB="0">
                    <a:lnL w="12700">
                      <a:solidFill>
                        <a:srgbClr val="958B8B"/>
                      </a:solidFill>
                      <a:prstDash val="solid"/>
                    </a:lnL>
                    <a:lnR w="12700">
                      <a:solidFill>
                        <a:srgbClr val="958B8B"/>
                      </a:solidFill>
                      <a:prstDash val="solid"/>
                    </a:lnR>
                    <a:lnT w="12700">
                      <a:solidFill>
                        <a:srgbClr val="958B8B"/>
                      </a:solidFill>
                      <a:prstDash val="solid"/>
                    </a:lnT>
                    <a:lnB w="12700">
                      <a:solidFill>
                        <a:srgbClr val="958B8B"/>
                      </a:solidFill>
                      <a:prstDash val="solid"/>
                    </a:lnB>
                    <a:solidFill>
                      <a:srgbClr val="D2D0D0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2000" b="1" spc="-135" dirty="0">
                          <a:latin typeface="Trebuchet MS"/>
                          <a:cs typeface="Trebuchet MS"/>
                        </a:rPr>
                        <a:t>0.03</a:t>
                      </a:r>
                      <a:endParaRPr sz="2000">
                        <a:latin typeface="Trebuchet MS"/>
                        <a:cs typeface="Trebuchet MS"/>
                      </a:endParaRPr>
                    </a:p>
                  </a:txBody>
                  <a:tcPr marL="0" marR="0" marT="71120" marB="0">
                    <a:lnL w="12700">
                      <a:solidFill>
                        <a:srgbClr val="958B8B"/>
                      </a:solidFill>
                      <a:prstDash val="solid"/>
                    </a:lnL>
                    <a:lnR w="12700">
                      <a:solidFill>
                        <a:srgbClr val="958B8B"/>
                      </a:solidFill>
                      <a:prstDash val="solid"/>
                    </a:lnR>
                    <a:lnT w="12700">
                      <a:solidFill>
                        <a:srgbClr val="958B8B"/>
                      </a:solidFill>
                      <a:prstDash val="solid"/>
                    </a:lnT>
                    <a:lnB w="12700">
                      <a:solidFill>
                        <a:srgbClr val="958B8B"/>
                      </a:solidFill>
                      <a:prstDash val="solid"/>
                    </a:lnB>
                    <a:solidFill>
                      <a:srgbClr val="D2D0D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958B8B"/>
                      </a:solidFill>
                      <a:prstDash val="solid"/>
                    </a:lnL>
                    <a:lnR w="12700">
                      <a:solidFill>
                        <a:srgbClr val="D7B15C"/>
                      </a:solidFill>
                      <a:prstDash val="solid"/>
                    </a:lnR>
                    <a:lnT w="12700">
                      <a:solidFill>
                        <a:srgbClr val="958B8B"/>
                      </a:solidFill>
                      <a:prstDash val="solid"/>
                    </a:lnT>
                    <a:lnB w="12700">
                      <a:solidFill>
                        <a:srgbClr val="958B8B"/>
                      </a:solidFill>
                      <a:prstDash val="solid"/>
                    </a:lnB>
                    <a:solidFill>
                      <a:srgbClr val="D2D0D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D7B15C"/>
                      </a:solidFill>
                      <a:prstDash val="solid"/>
                    </a:lnL>
                    <a:lnR w="12700">
                      <a:solidFill>
                        <a:srgbClr val="958B8B"/>
                      </a:solidFill>
                      <a:prstDash val="solid"/>
                    </a:lnR>
                    <a:lnT w="12700">
                      <a:solidFill>
                        <a:srgbClr val="958B8B"/>
                      </a:solidFill>
                      <a:prstDash val="solid"/>
                    </a:lnT>
                    <a:lnB w="12700">
                      <a:solidFill>
                        <a:srgbClr val="958B8B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958B8B"/>
                      </a:solidFill>
                      <a:prstDash val="solid"/>
                    </a:lnL>
                    <a:lnR w="12700">
                      <a:solidFill>
                        <a:srgbClr val="958B8B"/>
                      </a:solidFill>
                      <a:prstDash val="solid"/>
                    </a:lnR>
                    <a:lnT w="12700">
                      <a:solidFill>
                        <a:srgbClr val="958B8B"/>
                      </a:solidFill>
                      <a:prstDash val="solid"/>
                    </a:lnT>
                    <a:lnB w="12700">
                      <a:solidFill>
                        <a:srgbClr val="958B8B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958B8B"/>
                      </a:solidFill>
                      <a:prstDash val="solid"/>
                    </a:lnL>
                    <a:lnR w="12700">
                      <a:solidFill>
                        <a:srgbClr val="D7B15C"/>
                      </a:solidFill>
                      <a:prstDash val="solid"/>
                    </a:lnR>
                    <a:lnT w="12700">
                      <a:solidFill>
                        <a:srgbClr val="958B8B"/>
                      </a:solidFill>
                      <a:prstDash val="solid"/>
                    </a:lnT>
                    <a:lnB w="12700">
                      <a:solidFill>
                        <a:srgbClr val="958B8B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D7B15C"/>
                      </a:solidFill>
                      <a:prstDash val="solid"/>
                    </a:lnL>
                    <a:lnR w="12700">
                      <a:solidFill>
                        <a:srgbClr val="958B8B"/>
                      </a:solidFill>
                      <a:prstDash val="solid"/>
                    </a:lnR>
                    <a:lnT w="12700">
                      <a:solidFill>
                        <a:srgbClr val="958B8B"/>
                      </a:solidFill>
                      <a:prstDash val="solid"/>
                    </a:lnT>
                    <a:lnB w="12700">
                      <a:solidFill>
                        <a:srgbClr val="958B8B"/>
                      </a:solidFill>
                      <a:prstDash val="solid"/>
                    </a:lnB>
                    <a:solidFill>
                      <a:srgbClr val="D2D0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93636">
                <a:tc>
                  <a:txBody>
                    <a:bodyPr/>
                    <a:lstStyle/>
                    <a:p>
                      <a:pPr marL="552450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2000" b="1" dirty="0">
                          <a:latin typeface="Trebuchet MS"/>
                          <a:cs typeface="Trebuchet MS"/>
                        </a:rPr>
                        <a:t>7</a:t>
                      </a:r>
                      <a:endParaRPr sz="2000">
                        <a:latin typeface="Trebuchet MS"/>
                        <a:cs typeface="Trebuchet MS"/>
                      </a:endParaRPr>
                    </a:p>
                  </a:txBody>
                  <a:tcPr marL="0" marR="0" marT="78105" marB="0">
                    <a:lnL w="12700">
                      <a:solidFill>
                        <a:srgbClr val="958B8B"/>
                      </a:solidFill>
                      <a:prstDash val="solid"/>
                    </a:lnL>
                    <a:lnR w="12700">
                      <a:solidFill>
                        <a:srgbClr val="958B8B"/>
                      </a:solidFill>
                      <a:prstDash val="solid"/>
                    </a:lnR>
                    <a:lnT w="12700">
                      <a:solidFill>
                        <a:srgbClr val="958B8B"/>
                      </a:solidFill>
                      <a:prstDash val="solid"/>
                    </a:lnT>
                    <a:lnB w="12700">
                      <a:solidFill>
                        <a:srgbClr val="958B8B"/>
                      </a:solidFill>
                      <a:prstDash val="solid"/>
                    </a:lnB>
                    <a:solidFill>
                      <a:srgbClr val="D2D0D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2000" b="1" spc="-105" dirty="0">
                          <a:latin typeface="Trebuchet MS"/>
                          <a:cs typeface="Trebuchet MS"/>
                        </a:rPr>
                        <a:t>81</a:t>
                      </a:r>
                      <a:endParaRPr sz="2000">
                        <a:latin typeface="Trebuchet MS"/>
                        <a:cs typeface="Trebuchet MS"/>
                      </a:endParaRPr>
                    </a:p>
                  </a:txBody>
                  <a:tcPr marL="0" marR="0" marT="78105" marB="0">
                    <a:lnL w="12700">
                      <a:solidFill>
                        <a:srgbClr val="958B8B"/>
                      </a:solidFill>
                      <a:prstDash val="solid"/>
                    </a:lnL>
                    <a:lnR w="12700">
                      <a:solidFill>
                        <a:srgbClr val="958B8B"/>
                      </a:solidFill>
                      <a:prstDash val="solid"/>
                    </a:lnR>
                    <a:lnT w="12700">
                      <a:solidFill>
                        <a:srgbClr val="958B8B"/>
                      </a:solidFill>
                      <a:prstDash val="solid"/>
                    </a:lnT>
                    <a:lnB w="12700">
                      <a:solidFill>
                        <a:srgbClr val="958B8B"/>
                      </a:solidFill>
                      <a:prstDash val="solid"/>
                    </a:lnB>
                    <a:solidFill>
                      <a:srgbClr val="D2D0D0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2000" b="1" spc="-135" dirty="0">
                          <a:latin typeface="Trebuchet MS"/>
                          <a:cs typeface="Trebuchet MS"/>
                        </a:rPr>
                        <a:t>0.02</a:t>
                      </a:r>
                      <a:endParaRPr sz="2000">
                        <a:latin typeface="Trebuchet MS"/>
                        <a:cs typeface="Trebuchet MS"/>
                      </a:endParaRPr>
                    </a:p>
                  </a:txBody>
                  <a:tcPr marL="0" marR="0" marT="78105" marB="0">
                    <a:lnL w="12700">
                      <a:solidFill>
                        <a:srgbClr val="958B8B"/>
                      </a:solidFill>
                      <a:prstDash val="solid"/>
                    </a:lnL>
                    <a:lnR w="12700">
                      <a:solidFill>
                        <a:srgbClr val="958B8B"/>
                      </a:solidFill>
                      <a:prstDash val="solid"/>
                    </a:lnR>
                    <a:lnT w="12700">
                      <a:solidFill>
                        <a:srgbClr val="958B8B"/>
                      </a:solidFill>
                      <a:prstDash val="solid"/>
                    </a:lnT>
                    <a:lnB w="12700">
                      <a:solidFill>
                        <a:srgbClr val="958B8B"/>
                      </a:solidFill>
                      <a:prstDash val="solid"/>
                    </a:lnB>
                    <a:solidFill>
                      <a:srgbClr val="D2D0D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958B8B"/>
                      </a:solidFill>
                      <a:prstDash val="solid"/>
                    </a:lnL>
                    <a:lnR w="12700">
                      <a:solidFill>
                        <a:srgbClr val="D7B15C"/>
                      </a:solidFill>
                      <a:prstDash val="solid"/>
                    </a:lnR>
                    <a:lnT w="12700">
                      <a:solidFill>
                        <a:srgbClr val="958B8B"/>
                      </a:solidFill>
                      <a:prstDash val="solid"/>
                    </a:lnT>
                    <a:lnB w="12700">
                      <a:solidFill>
                        <a:srgbClr val="958B8B"/>
                      </a:solidFill>
                      <a:prstDash val="solid"/>
                    </a:lnB>
                    <a:solidFill>
                      <a:srgbClr val="D2D0D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D7B15C"/>
                      </a:solidFill>
                      <a:prstDash val="solid"/>
                    </a:lnL>
                    <a:lnR w="12700">
                      <a:solidFill>
                        <a:srgbClr val="958B8B"/>
                      </a:solidFill>
                      <a:prstDash val="solid"/>
                    </a:lnR>
                    <a:lnT w="12700">
                      <a:solidFill>
                        <a:srgbClr val="958B8B"/>
                      </a:solidFill>
                      <a:prstDash val="solid"/>
                    </a:lnT>
                    <a:lnB w="12700">
                      <a:solidFill>
                        <a:srgbClr val="D7B15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958B8B"/>
                      </a:solidFill>
                      <a:prstDash val="solid"/>
                    </a:lnL>
                    <a:lnR w="12700">
                      <a:solidFill>
                        <a:srgbClr val="958B8B"/>
                      </a:solidFill>
                      <a:prstDash val="solid"/>
                    </a:lnR>
                    <a:lnT w="12700">
                      <a:solidFill>
                        <a:srgbClr val="958B8B"/>
                      </a:solidFill>
                      <a:prstDash val="solid"/>
                    </a:lnT>
                    <a:lnB w="12700">
                      <a:solidFill>
                        <a:srgbClr val="D7B15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958B8B"/>
                      </a:solidFill>
                      <a:prstDash val="solid"/>
                    </a:lnL>
                    <a:lnR w="12700">
                      <a:solidFill>
                        <a:srgbClr val="D7B15C"/>
                      </a:solidFill>
                      <a:prstDash val="solid"/>
                    </a:lnR>
                    <a:lnT w="12700">
                      <a:solidFill>
                        <a:srgbClr val="958B8B"/>
                      </a:solidFill>
                      <a:prstDash val="solid"/>
                    </a:lnT>
                    <a:lnB w="12700">
                      <a:solidFill>
                        <a:srgbClr val="D7B15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D7B15C"/>
                      </a:solidFill>
                      <a:prstDash val="solid"/>
                    </a:lnL>
                    <a:lnR w="12700">
                      <a:solidFill>
                        <a:srgbClr val="958B8B"/>
                      </a:solidFill>
                      <a:prstDash val="solid"/>
                    </a:lnR>
                    <a:lnT w="12700">
                      <a:solidFill>
                        <a:srgbClr val="958B8B"/>
                      </a:solidFill>
                      <a:prstDash val="solid"/>
                    </a:lnT>
                    <a:lnB w="12700">
                      <a:solidFill>
                        <a:srgbClr val="958B8B"/>
                      </a:solidFill>
                      <a:prstDash val="solid"/>
                    </a:lnB>
                    <a:solidFill>
                      <a:srgbClr val="D2D0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7" name="object 7"/>
          <p:cNvSpPr txBox="1"/>
          <p:nvPr/>
        </p:nvSpPr>
        <p:spPr>
          <a:xfrm>
            <a:off x="4532629" y="2878024"/>
            <a:ext cx="2986405" cy="3644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115"/>
              </a:lnSpc>
              <a:tabLst>
                <a:tab pos="1026160" algn="l"/>
                <a:tab pos="2850515" algn="l"/>
              </a:tabLst>
            </a:pPr>
            <a:r>
              <a:rPr sz="2000" b="1" spc="-135" dirty="0">
                <a:latin typeface="Trebuchet MS"/>
                <a:cs typeface="Trebuchet MS"/>
              </a:rPr>
              <a:t>0.19	1.33	</a:t>
            </a:r>
            <a:r>
              <a:rPr sz="2000" b="1" spc="-110" dirty="0">
                <a:latin typeface="Trebuchet MS"/>
                <a:cs typeface="Trebuchet MS"/>
              </a:rPr>
              <a:t>1</a:t>
            </a:r>
            <a:endParaRPr sz="2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380"/>
              </a:spcBef>
              <a:tabLst>
                <a:tab pos="1026160" algn="l"/>
                <a:tab pos="2850515" algn="l"/>
              </a:tabLst>
            </a:pPr>
            <a:r>
              <a:rPr sz="2000" b="1" spc="-135" dirty="0">
                <a:latin typeface="Trebuchet MS"/>
                <a:cs typeface="Trebuchet MS"/>
              </a:rPr>
              <a:t>0.44	3.08	</a:t>
            </a:r>
            <a:r>
              <a:rPr sz="2000" b="1" spc="-110" dirty="0">
                <a:latin typeface="Trebuchet MS"/>
                <a:cs typeface="Trebuchet MS"/>
              </a:rPr>
              <a:t>3</a:t>
            </a:r>
            <a:endParaRPr sz="2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380"/>
              </a:spcBef>
              <a:tabLst>
                <a:tab pos="1026160" algn="l"/>
                <a:tab pos="2850515" algn="l"/>
              </a:tabLst>
            </a:pPr>
            <a:r>
              <a:rPr sz="2000" b="1" spc="-135" dirty="0">
                <a:latin typeface="Trebuchet MS"/>
                <a:cs typeface="Trebuchet MS"/>
              </a:rPr>
              <a:t>0.65	4.55	</a:t>
            </a:r>
            <a:r>
              <a:rPr sz="2000" b="1" spc="-110" dirty="0">
                <a:latin typeface="Trebuchet MS"/>
                <a:cs typeface="Trebuchet MS"/>
              </a:rPr>
              <a:t>5</a:t>
            </a:r>
            <a:endParaRPr sz="2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380"/>
              </a:spcBef>
              <a:tabLst>
                <a:tab pos="1026160" algn="l"/>
                <a:tab pos="2850515" algn="l"/>
              </a:tabLst>
            </a:pPr>
            <a:r>
              <a:rPr sz="2000" b="1" spc="-135" dirty="0">
                <a:latin typeface="Trebuchet MS"/>
                <a:cs typeface="Trebuchet MS"/>
              </a:rPr>
              <a:t>0.81	5.67	</a:t>
            </a:r>
            <a:r>
              <a:rPr sz="2000" b="1" spc="-110" dirty="0">
                <a:latin typeface="Trebuchet MS"/>
                <a:cs typeface="Trebuchet MS"/>
              </a:rPr>
              <a:t>6</a:t>
            </a:r>
            <a:endParaRPr sz="2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380"/>
              </a:spcBef>
              <a:tabLst>
                <a:tab pos="1026160" algn="l"/>
                <a:tab pos="2850515" algn="l"/>
              </a:tabLst>
            </a:pPr>
            <a:r>
              <a:rPr sz="2000" b="1" spc="-135" dirty="0">
                <a:latin typeface="Trebuchet MS"/>
                <a:cs typeface="Trebuchet MS"/>
              </a:rPr>
              <a:t>0.89	6.23	</a:t>
            </a:r>
            <a:r>
              <a:rPr sz="2000" b="1" spc="-110" dirty="0">
                <a:latin typeface="Trebuchet MS"/>
                <a:cs typeface="Trebuchet MS"/>
              </a:rPr>
              <a:t>6</a:t>
            </a:r>
            <a:endParaRPr sz="2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380"/>
              </a:spcBef>
              <a:tabLst>
                <a:tab pos="1026160" algn="l"/>
                <a:tab pos="2850515" algn="l"/>
              </a:tabLst>
            </a:pPr>
            <a:r>
              <a:rPr sz="2000" b="1" spc="-135" dirty="0">
                <a:latin typeface="Trebuchet MS"/>
                <a:cs typeface="Trebuchet MS"/>
              </a:rPr>
              <a:t>0.95	6.65	</a:t>
            </a:r>
            <a:r>
              <a:rPr sz="2000" b="1" spc="-110" dirty="0">
                <a:latin typeface="Trebuchet MS"/>
                <a:cs typeface="Trebuchet MS"/>
              </a:rPr>
              <a:t>7</a:t>
            </a:r>
            <a:endParaRPr sz="2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380"/>
              </a:spcBef>
              <a:tabLst>
                <a:tab pos="1026160" algn="l"/>
                <a:tab pos="2850515" algn="l"/>
              </a:tabLst>
            </a:pPr>
            <a:r>
              <a:rPr sz="2000" b="1" spc="-135" dirty="0">
                <a:latin typeface="Trebuchet MS"/>
                <a:cs typeface="Trebuchet MS"/>
              </a:rPr>
              <a:t>0.98	6.86	</a:t>
            </a:r>
            <a:r>
              <a:rPr sz="2000" b="1" spc="-110" dirty="0">
                <a:latin typeface="Trebuchet MS"/>
                <a:cs typeface="Trebuchet MS"/>
              </a:rPr>
              <a:t>7</a:t>
            </a:r>
            <a:endParaRPr sz="2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430"/>
              </a:spcBef>
              <a:tabLst>
                <a:tab pos="1026160" algn="l"/>
                <a:tab pos="2850515" algn="l"/>
              </a:tabLst>
            </a:pPr>
            <a:r>
              <a:rPr sz="2000" b="1" spc="-135" dirty="0">
                <a:latin typeface="Trebuchet MS"/>
                <a:cs typeface="Trebuchet MS"/>
              </a:rPr>
              <a:t>1.00	7.00	</a:t>
            </a:r>
            <a:r>
              <a:rPr sz="2000" b="1" spc="-110" dirty="0">
                <a:latin typeface="Trebuchet MS"/>
                <a:cs typeface="Trebuchet MS"/>
              </a:rPr>
              <a:t>7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535940" y="263398"/>
            <a:ext cx="7830184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190" dirty="0">
                <a:solidFill>
                  <a:srgbClr val="003399"/>
                </a:solidFill>
                <a:latin typeface="Trebuchet MS"/>
                <a:cs typeface="Trebuchet MS"/>
              </a:rPr>
              <a:t>Histogram </a:t>
            </a:r>
            <a:r>
              <a:rPr sz="4000" spc="-215" dirty="0">
                <a:solidFill>
                  <a:srgbClr val="003399"/>
                </a:solidFill>
                <a:latin typeface="Trebuchet MS"/>
                <a:cs typeface="Trebuchet MS"/>
              </a:rPr>
              <a:t>Equalization: </a:t>
            </a:r>
            <a:r>
              <a:rPr sz="3600" spc="-190" dirty="0">
                <a:solidFill>
                  <a:srgbClr val="C00000"/>
                </a:solidFill>
                <a:latin typeface="Trebuchet MS"/>
                <a:cs typeface="Trebuchet MS"/>
              </a:rPr>
              <a:t>Example </a:t>
            </a:r>
            <a:r>
              <a:rPr sz="3600" spc="-200" dirty="0">
                <a:solidFill>
                  <a:srgbClr val="C00000"/>
                </a:solidFill>
                <a:latin typeface="Trebuchet MS"/>
                <a:cs typeface="Trebuchet MS"/>
              </a:rPr>
              <a:t>2</a:t>
            </a:r>
            <a:r>
              <a:rPr sz="3600" dirty="0">
                <a:solidFill>
                  <a:srgbClr val="C00000"/>
                </a:solidFill>
                <a:latin typeface="Trebuchet MS"/>
                <a:cs typeface="Trebuchet MS"/>
              </a:rPr>
              <a:t> </a:t>
            </a:r>
            <a:r>
              <a:rPr sz="3600" spc="955" dirty="0">
                <a:solidFill>
                  <a:srgbClr val="C00000"/>
                </a:solidFill>
                <a:latin typeface="Trebuchet MS"/>
                <a:cs typeface="Trebuchet MS"/>
              </a:rPr>
              <a:t>…</a:t>
            </a:r>
            <a:endParaRPr sz="3600">
              <a:latin typeface="Trebuchet MS"/>
              <a:cs typeface="Trebuchet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280160"/>
            <a:ext cx="533400" cy="228600"/>
          </a:xfrm>
          <a:custGeom>
            <a:avLst/>
            <a:gdLst/>
            <a:ahLst/>
            <a:cxnLst/>
            <a:rect l="l" t="t" r="r" b="b"/>
            <a:pathLst>
              <a:path w="533400" h="228600">
                <a:moveTo>
                  <a:pt x="533400" y="0"/>
                </a:moveTo>
                <a:lnTo>
                  <a:pt x="0" y="0"/>
                </a:lnTo>
                <a:lnTo>
                  <a:pt x="0" y="228600"/>
                </a:lnTo>
                <a:lnTo>
                  <a:pt x="533400" y="228600"/>
                </a:lnTo>
                <a:lnTo>
                  <a:pt x="533400" y="0"/>
                </a:lnTo>
                <a:close/>
              </a:path>
            </a:pathLst>
          </a:custGeom>
          <a:solidFill>
            <a:srgbClr val="DD8046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312420" y="495300"/>
            <a:ext cx="8831580" cy="3185160"/>
            <a:chOff x="312420" y="495300"/>
            <a:chExt cx="8831580" cy="3185160"/>
          </a:xfrm>
        </p:grpSpPr>
        <p:sp>
          <p:nvSpPr>
            <p:cNvPr id="4" name="object 4"/>
            <p:cNvSpPr/>
            <p:nvPr/>
          </p:nvSpPr>
          <p:spPr>
            <a:xfrm>
              <a:off x="591311" y="1280159"/>
              <a:ext cx="8552815" cy="228600"/>
            </a:xfrm>
            <a:custGeom>
              <a:avLst/>
              <a:gdLst/>
              <a:ahLst/>
              <a:cxnLst/>
              <a:rect l="l" t="t" r="r" b="b"/>
              <a:pathLst>
                <a:path w="8552815" h="228600">
                  <a:moveTo>
                    <a:pt x="8552688" y="0"/>
                  </a:moveTo>
                  <a:lnTo>
                    <a:pt x="0" y="0"/>
                  </a:lnTo>
                  <a:lnTo>
                    <a:pt x="0" y="228600"/>
                  </a:lnTo>
                  <a:lnTo>
                    <a:pt x="8552688" y="228600"/>
                  </a:lnTo>
                  <a:lnTo>
                    <a:pt x="8552688" y="0"/>
                  </a:lnTo>
                  <a:close/>
                </a:path>
              </a:pathLst>
            </a:custGeom>
            <a:solidFill>
              <a:srgbClr val="93B6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12420" y="495300"/>
              <a:ext cx="3238500" cy="318516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352162" y="504524"/>
          <a:ext cx="3147059" cy="309562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867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67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867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867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19125">
                <a:tc>
                  <a:txBody>
                    <a:bodyPr/>
                    <a:lstStyle/>
                    <a:p>
                      <a:pPr marL="137795">
                        <a:lnSpc>
                          <a:spcPts val="2265"/>
                        </a:lnSpc>
                      </a:pPr>
                      <a:r>
                        <a:rPr sz="2000" b="1" spc="-100" dirty="0">
                          <a:solidFill>
                            <a:srgbClr val="003399"/>
                          </a:solidFill>
                          <a:latin typeface="Trebuchet MS"/>
                          <a:cs typeface="Trebuchet MS"/>
                        </a:rPr>
                        <a:t>Grey</a:t>
                      </a:r>
                      <a:endParaRPr sz="2000">
                        <a:latin typeface="Trebuchet MS"/>
                        <a:cs typeface="Trebuchet MS"/>
                      </a:endParaRPr>
                    </a:p>
                    <a:p>
                      <a:pPr marL="142240">
                        <a:lnSpc>
                          <a:spcPct val="100000"/>
                        </a:lnSpc>
                      </a:pPr>
                      <a:r>
                        <a:rPr sz="2000" b="1" spc="-114" dirty="0">
                          <a:solidFill>
                            <a:srgbClr val="003399"/>
                          </a:solidFill>
                          <a:latin typeface="Trebuchet MS"/>
                          <a:cs typeface="Trebuchet MS"/>
                        </a:rPr>
                        <a:t>level</a:t>
                      </a:r>
                      <a:endParaRPr sz="20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2700">
                      <a:solidFill>
                        <a:srgbClr val="D7B15C"/>
                      </a:solidFill>
                      <a:prstDash val="solid"/>
                    </a:lnL>
                    <a:lnR w="12700">
                      <a:solidFill>
                        <a:srgbClr val="D7B15C"/>
                      </a:solidFill>
                      <a:prstDash val="solid"/>
                    </a:lnR>
                    <a:lnT w="12700">
                      <a:solidFill>
                        <a:srgbClr val="D7B15C"/>
                      </a:solidFill>
                      <a:prstDash val="solid"/>
                    </a:lnT>
                    <a:lnB w="12700">
                      <a:solidFill>
                        <a:srgbClr val="D7B15C"/>
                      </a:solidFill>
                      <a:prstDash val="solid"/>
                    </a:lnB>
                    <a:solidFill>
                      <a:srgbClr val="ECDDC4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060"/>
                        </a:spcBef>
                      </a:pPr>
                      <a:r>
                        <a:rPr sz="2000" b="1" spc="-100" dirty="0">
                          <a:solidFill>
                            <a:srgbClr val="003399"/>
                          </a:solidFill>
                          <a:latin typeface="Trebuchet MS"/>
                          <a:cs typeface="Trebuchet MS"/>
                        </a:rPr>
                        <a:t>n</a:t>
                      </a:r>
                      <a:r>
                        <a:rPr sz="1950" b="1" spc="-150" baseline="-12820" dirty="0">
                          <a:solidFill>
                            <a:srgbClr val="003399"/>
                          </a:solidFill>
                          <a:latin typeface="Trebuchet MS"/>
                          <a:cs typeface="Trebuchet MS"/>
                        </a:rPr>
                        <a:t>k</a:t>
                      </a:r>
                      <a:endParaRPr sz="1950" baseline="-12820">
                        <a:latin typeface="Trebuchet MS"/>
                        <a:cs typeface="Trebuchet MS"/>
                      </a:endParaRPr>
                    </a:p>
                  </a:txBody>
                  <a:tcPr marL="0" marR="0" marT="134620" marB="0">
                    <a:lnL w="12700">
                      <a:solidFill>
                        <a:srgbClr val="D7B15C"/>
                      </a:solidFill>
                      <a:prstDash val="solid"/>
                    </a:lnL>
                    <a:lnR w="12700">
                      <a:solidFill>
                        <a:srgbClr val="D7B15C"/>
                      </a:solidFill>
                      <a:prstDash val="solid"/>
                    </a:lnR>
                    <a:lnT w="12700">
                      <a:solidFill>
                        <a:srgbClr val="D7B15C"/>
                      </a:solidFill>
                      <a:prstDash val="solid"/>
                    </a:lnT>
                    <a:lnB w="12700">
                      <a:solidFill>
                        <a:srgbClr val="D7B15C"/>
                      </a:solidFill>
                      <a:prstDash val="solid"/>
                    </a:lnB>
                    <a:solidFill>
                      <a:srgbClr val="ECDDC4"/>
                    </a:solidFill>
                  </a:tcPr>
                </a:tc>
                <a:tc>
                  <a:txBody>
                    <a:bodyPr/>
                    <a:lstStyle/>
                    <a:p>
                      <a:pPr marL="137795">
                        <a:lnSpc>
                          <a:spcPct val="100000"/>
                        </a:lnSpc>
                        <a:spcBef>
                          <a:spcPts val="1060"/>
                        </a:spcBef>
                      </a:pPr>
                      <a:r>
                        <a:rPr sz="2000" b="1" spc="-125" dirty="0">
                          <a:solidFill>
                            <a:srgbClr val="003399"/>
                          </a:solidFill>
                          <a:latin typeface="Trebuchet MS"/>
                          <a:cs typeface="Trebuchet MS"/>
                        </a:rPr>
                        <a:t>p</a:t>
                      </a:r>
                      <a:r>
                        <a:rPr sz="1950" b="1" spc="-187" baseline="-12820" dirty="0">
                          <a:solidFill>
                            <a:srgbClr val="003399"/>
                          </a:solidFill>
                          <a:latin typeface="Trebuchet MS"/>
                          <a:cs typeface="Trebuchet MS"/>
                        </a:rPr>
                        <a:t>r</a:t>
                      </a:r>
                      <a:r>
                        <a:rPr sz="2000" b="1" spc="-125" dirty="0">
                          <a:solidFill>
                            <a:srgbClr val="003399"/>
                          </a:solidFill>
                          <a:latin typeface="Trebuchet MS"/>
                          <a:cs typeface="Trebuchet MS"/>
                        </a:rPr>
                        <a:t>(r</a:t>
                      </a:r>
                      <a:r>
                        <a:rPr sz="1950" b="1" spc="-187" baseline="-12820" dirty="0">
                          <a:solidFill>
                            <a:srgbClr val="003399"/>
                          </a:solidFill>
                          <a:latin typeface="Trebuchet MS"/>
                          <a:cs typeface="Trebuchet MS"/>
                        </a:rPr>
                        <a:t>k</a:t>
                      </a:r>
                      <a:r>
                        <a:rPr sz="2000" b="1" spc="-125" dirty="0">
                          <a:solidFill>
                            <a:srgbClr val="003399"/>
                          </a:solidFill>
                          <a:latin typeface="Trebuchet MS"/>
                          <a:cs typeface="Trebuchet MS"/>
                        </a:rPr>
                        <a:t>)</a:t>
                      </a:r>
                      <a:endParaRPr sz="2000">
                        <a:latin typeface="Trebuchet MS"/>
                        <a:cs typeface="Trebuchet MS"/>
                      </a:endParaRPr>
                    </a:p>
                  </a:txBody>
                  <a:tcPr marL="0" marR="0" marT="134620" marB="0">
                    <a:lnL w="12700">
                      <a:solidFill>
                        <a:srgbClr val="D7B15C"/>
                      </a:solidFill>
                      <a:prstDash val="solid"/>
                    </a:lnL>
                    <a:lnR w="12700">
                      <a:solidFill>
                        <a:srgbClr val="D7B15C"/>
                      </a:solidFill>
                      <a:prstDash val="solid"/>
                    </a:lnR>
                    <a:lnT w="12700">
                      <a:solidFill>
                        <a:srgbClr val="D7B15C"/>
                      </a:solidFill>
                      <a:prstDash val="solid"/>
                    </a:lnT>
                    <a:lnB w="12700">
                      <a:solidFill>
                        <a:srgbClr val="D7B15C"/>
                      </a:solidFill>
                      <a:prstDash val="solid"/>
                    </a:lnB>
                    <a:solidFill>
                      <a:srgbClr val="ECDDC4"/>
                    </a:solidFill>
                  </a:tcPr>
                </a:tc>
                <a:tc>
                  <a:txBody>
                    <a:bodyPr/>
                    <a:lstStyle/>
                    <a:p>
                      <a:pPr marL="299720">
                        <a:lnSpc>
                          <a:spcPct val="100000"/>
                        </a:lnSpc>
                        <a:spcBef>
                          <a:spcPts val="1060"/>
                        </a:spcBef>
                      </a:pPr>
                      <a:r>
                        <a:rPr sz="2000" b="1" spc="-45" dirty="0">
                          <a:solidFill>
                            <a:srgbClr val="003399"/>
                          </a:solidFill>
                          <a:latin typeface="Trebuchet MS"/>
                          <a:cs typeface="Trebuchet MS"/>
                        </a:rPr>
                        <a:t>s</a:t>
                      </a:r>
                      <a:r>
                        <a:rPr sz="1950" b="1" spc="-67" baseline="-12820" dirty="0">
                          <a:solidFill>
                            <a:srgbClr val="003399"/>
                          </a:solidFill>
                          <a:latin typeface="Trebuchet MS"/>
                          <a:cs typeface="Trebuchet MS"/>
                        </a:rPr>
                        <a:t>k</a:t>
                      </a:r>
                      <a:endParaRPr sz="1950" baseline="-12820">
                        <a:latin typeface="Trebuchet MS"/>
                        <a:cs typeface="Trebuchet MS"/>
                      </a:endParaRPr>
                    </a:p>
                  </a:txBody>
                  <a:tcPr marL="0" marR="0" marT="134620" marB="0">
                    <a:lnL w="12700">
                      <a:solidFill>
                        <a:srgbClr val="D7B15C"/>
                      </a:solidFill>
                      <a:prstDash val="solid"/>
                    </a:lnL>
                    <a:lnR w="12700">
                      <a:solidFill>
                        <a:srgbClr val="D7B15C"/>
                      </a:solidFill>
                      <a:prstDash val="solid"/>
                    </a:lnR>
                    <a:lnT w="12700">
                      <a:solidFill>
                        <a:srgbClr val="D7B15C"/>
                      </a:solidFill>
                      <a:prstDash val="solid"/>
                    </a:lnT>
                    <a:lnB w="12700">
                      <a:solidFill>
                        <a:srgbClr val="D7B15C"/>
                      </a:solidFill>
                      <a:prstDash val="solid"/>
                    </a:lnB>
                    <a:solidFill>
                      <a:srgbClr val="ECDD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9499">
                <a:tc>
                  <a:txBody>
                    <a:bodyPr/>
                    <a:lstStyle/>
                    <a:p>
                      <a:pPr marL="323215">
                        <a:lnSpc>
                          <a:spcPts val="2335"/>
                        </a:lnSpc>
                      </a:pPr>
                      <a:r>
                        <a:rPr sz="2000" dirty="0">
                          <a:latin typeface="Arial"/>
                          <a:cs typeface="Arial"/>
                        </a:rPr>
                        <a:t>0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D7B15C"/>
                      </a:solidFill>
                      <a:prstDash val="solid"/>
                    </a:lnL>
                    <a:lnR w="12700">
                      <a:solidFill>
                        <a:srgbClr val="D7B15C"/>
                      </a:solidFill>
                      <a:prstDash val="solid"/>
                    </a:lnR>
                    <a:lnT w="12700">
                      <a:solidFill>
                        <a:srgbClr val="D7B15C"/>
                      </a:solidFill>
                      <a:prstDash val="solid"/>
                    </a:lnT>
                    <a:lnB w="12700">
                      <a:solidFill>
                        <a:srgbClr val="D7B15C"/>
                      </a:solidFill>
                      <a:prstDash val="solid"/>
                    </a:lnB>
                    <a:solidFill>
                      <a:srgbClr val="ECDDC4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ts val="2335"/>
                        </a:lnSpc>
                      </a:pPr>
                      <a:r>
                        <a:rPr sz="2000" spc="-15" dirty="0">
                          <a:latin typeface="Arial"/>
                          <a:cs typeface="Arial"/>
                        </a:rPr>
                        <a:t>790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D7B15C"/>
                      </a:solidFill>
                      <a:prstDash val="solid"/>
                    </a:lnL>
                    <a:lnR w="12700">
                      <a:solidFill>
                        <a:srgbClr val="D7B15C"/>
                      </a:solidFill>
                      <a:prstDash val="solid"/>
                    </a:lnR>
                    <a:lnT w="12700">
                      <a:solidFill>
                        <a:srgbClr val="D7B15C"/>
                      </a:solidFill>
                      <a:prstDash val="solid"/>
                    </a:lnT>
                    <a:lnB w="12700">
                      <a:solidFill>
                        <a:srgbClr val="D7B15C"/>
                      </a:solidFill>
                      <a:prstDash val="solid"/>
                    </a:lnB>
                    <a:solidFill>
                      <a:srgbClr val="ECDDC4"/>
                    </a:solidFill>
                  </a:tcPr>
                </a:tc>
                <a:tc>
                  <a:txBody>
                    <a:bodyPr/>
                    <a:lstStyle/>
                    <a:p>
                      <a:pPr marL="154305">
                        <a:lnSpc>
                          <a:spcPts val="2335"/>
                        </a:lnSpc>
                      </a:pPr>
                      <a:r>
                        <a:rPr sz="2000" spc="-35" dirty="0">
                          <a:latin typeface="Arial"/>
                          <a:cs typeface="Arial"/>
                        </a:rPr>
                        <a:t>0.19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D7B15C"/>
                      </a:solidFill>
                      <a:prstDash val="solid"/>
                    </a:lnL>
                    <a:lnR w="12700">
                      <a:solidFill>
                        <a:srgbClr val="D7B15C"/>
                      </a:solidFill>
                      <a:prstDash val="solid"/>
                    </a:lnR>
                    <a:lnT w="12700">
                      <a:solidFill>
                        <a:srgbClr val="D7B15C"/>
                      </a:solidFill>
                      <a:prstDash val="solid"/>
                    </a:lnT>
                    <a:lnB w="12700">
                      <a:solidFill>
                        <a:srgbClr val="D7B15C"/>
                      </a:solidFill>
                      <a:prstDash val="solid"/>
                    </a:lnB>
                    <a:solidFill>
                      <a:srgbClr val="ECDDC4"/>
                    </a:solidFill>
                  </a:tcPr>
                </a:tc>
                <a:tc>
                  <a:txBody>
                    <a:bodyPr/>
                    <a:lstStyle/>
                    <a:p>
                      <a:pPr marL="323850">
                        <a:lnSpc>
                          <a:spcPts val="2335"/>
                        </a:lnSpc>
                      </a:pPr>
                      <a:r>
                        <a:rPr sz="2000" dirty="0">
                          <a:latin typeface="Arial"/>
                          <a:cs typeface="Arial"/>
                        </a:rPr>
                        <a:t>1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D7B15C"/>
                      </a:solidFill>
                      <a:prstDash val="solid"/>
                    </a:lnL>
                    <a:lnR w="12700">
                      <a:solidFill>
                        <a:srgbClr val="D7B15C"/>
                      </a:solidFill>
                      <a:prstDash val="solid"/>
                    </a:lnR>
                    <a:lnT w="12700">
                      <a:solidFill>
                        <a:srgbClr val="D7B15C"/>
                      </a:solidFill>
                      <a:prstDash val="solid"/>
                    </a:lnT>
                    <a:lnB w="12700">
                      <a:solidFill>
                        <a:srgbClr val="D7B15C"/>
                      </a:solidFill>
                      <a:prstDash val="solid"/>
                    </a:lnB>
                    <a:solidFill>
                      <a:srgbClr val="ECDD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9625">
                <a:tc>
                  <a:txBody>
                    <a:bodyPr/>
                    <a:lstStyle/>
                    <a:p>
                      <a:pPr marL="323215">
                        <a:lnSpc>
                          <a:spcPts val="2340"/>
                        </a:lnSpc>
                      </a:pPr>
                      <a:r>
                        <a:rPr sz="2000" dirty="0">
                          <a:latin typeface="Arial"/>
                          <a:cs typeface="Arial"/>
                        </a:rPr>
                        <a:t>1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D7B15C"/>
                      </a:solidFill>
                      <a:prstDash val="solid"/>
                    </a:lnL>
                    <a:lnR w="12700">
                      <a:solidFill>
                        <a:srgbClr val="D7B15C"/>
                      </a:solidFill>
                      <a:prstDash val="solid"/>
                    </a:lnR>
                    <a:lnT w="12700">
                      <a:solidFill>
                        <a:srgbClr val="D7B15C"/>
                      </a:solidFill>
                      <a:prstDash val="solid"/>
                    </a:lnT>
                    <a:lnB w="12700">
                      <a:solidFill>
                        <a:srgbClr val="D7B15C"/>
                      </a:solidFill>
                      <a:prstDash val="solid"/>
                    </a:lnB>
                    <a:solidFill>
                      <a:srgbClr val="ECDDC4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ts val="2340"/>
                        </a:lnSpc>
                      </a:pPr>
                      <a:r>
                        <a:rPr sz="2000" spc="-15" dirty="0">
                          <a:latin typeface="Arial"/>
                          <a:cs typeface="Arial"/>
                        </a:rPr>
                        <a:t>1023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D7B15C"/>
                      </a:solidFill>
                      <a:prstDash val="solid"/>
                    </a:lnL>
                    <a:lnR w="12700">
                      <a:solidFill>
                        <a:srgbClr val="D7B15C"/>
                      </a:solidFill>
                      <a:prstDash val="solid"/>
                    </a:lnR>
                    <a:lnT w="12700">
                      <a:solidFill>
                        <a:srgbClr val="D7B15C"/>
                      </a:solidFill>
                      <a:prstDash val="solid"/>
                    </a:lnT>
                    <a:lnB w="12700">
                      <a:solidFill>
                        <a:srgbClr val="D7B15C"/>
                      </a:solidFill>
                      <a:prstDash val="solid"/>
                    </a:lnB>
                    <a:solidFill>
                      <a:srgbClr val="ECDDC4"/>
                    </a:solidFill>
                  </a:tcPr>
                </a:tc>
                <a:tc>
                  <a:txBody>
                    <a:bodyPr/>
                    <a:lstStyle/>
                    <a:p>
                      <a:pPr marL="154305">
                        <a:lnSpc>
                          <a:spcPts val="2340"/>
                        </a:lnSpc>
                      </a:pPr>
                      <a:r>
                        <a:rPr sz="2000" spc="-35" dirty="0">
                          <a:latin typeface="Arial"/>
                          <a:cs typeface="Arial"/>
                        </a:rPr>
                        <a:t>0.25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D7B15C"/>
                      </a:solidFill>
                      <a:prstDash val="solid"/>
                    </a:lnL>
                    <a:lnR w="12700">
                      <a:solidFill>
                        <a:srgbClr val="D7B15C"/>
                      </a:solidFill>
                      <a:prstDash val="solid"/>
                    </a:lnR>
                    <a:lnT w="12700">
                      <a:solidFill>
                        <a:srgbClr val="D7B15C"/>
                      </a:solidFill>
                      <a:prstDash val="solid"/>
                    </a:lnT>
                    <a:lnB w="12700">
                      <a:solidFill>
                        <a:srgbClr val="D7B15C"/>
                      </a:solidFill>
                      <a:prstDash val="solid"/>
                    </a:lnB>
                    <a:solidFill>
                      <a:srgbClr val="ECDDC4"/>
                    </a:solidFill>
                  </a:tcPr>
                </a:tc>
                <a:tc>
                  <a:txBody>
                    <a:bodyPr/>
                    <a:lstStyle/>
                    <a:p>
                      <a:pPr marL="323850">
                        <a:lnSpc>
                          <a:spcPts val="2340"/>
                        </a:lnSpc>
                      </a:pPr>
                      <a:r>
                        <a:rPr sz="2000" dirty="0">
                          <a:latin typeface="Arial"/>
                          <a:cs typeface="Arial"/>
                        </a:rPr>
                        <a:t>3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D7B15C"/>
                      </a:solidFill>
                      <a:prstDash val="solid"/>
                    </a:lnL>
                    <a:lnR w="12700">
                      <a:solidFill>
                        <a:srgbClr val="D7B15C"/>
                      </a:solidFill>
                      <a:prstDash val="solid"/>
                    </a:lnR>
                    <a:lnT w="12700">
                      <a:solidFill>
                        <a:srgbClr val="D7B15C"/>
                      </a:solidFill>
                      <a:prstDash val="solid"/>
                    </a:lnT>
                    <a:lnB w="12700">
                      <a:solidFill>
                        <a:srgbClr val="D7B15C"/>
                      </a:solidFill>
                      <a:prstDash val="solid"/>
                    </a:lnB>
                    <a:solidFill>
                      <a:srgbClr val="ECDD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9499">
                <a:tc>
                  <a:txBody>
                    <a:bodyPr/>
                    <a:lstStyle/>
                    <a:p>
                      <a:pPr marL="323215">
                        <a:lnSpc>
                          <a:spcPts val="2335"/>
                        </a:lnSpc>
                      </a:pPr>
                      <a:r>
                        <a:rPr sz="2000" dirty="0">
                          <a:latin typeface="Arial"/>
                          <a:cs typeface="Arial"/>
                        </a:rPr>
                        <a:t>2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D7B15C"/>
                      </a:solidFill>
                      <a:prstDash val="solid"/>
                    </a:lnL>
                    <a:lnR w="12700">
                      <a:solidFill>
                        <a:srgbClr val="D7B15C"/>
                      </a:solidFill>
                      <a:prstDash val="solid"/>
                    </a:lnR>
                    <a:lnT w="12700">
                      <a:solidFill>
                        <a:srgbClr val="D7B15C"/>
                      </a:solidFill>
                      <a:prstDash val="solid"/>
                    </a:lnT>
                    <a:lnB w="12700">
                      <a:solidFill>
                        <a:srgbClr val="D7B15C"/>
                      </a:solidFill>
                      <a:prstDash val="solid"/>
                    </a:lnB>
                    <a:solidFill>
                      <a:srgbClr val="ECDDC4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ts val="2335"/>
                        </a:lnSpc>
                      </a:pPr>
                      <a:r>
                        <a:rPr sz="2000" spc="-15" dirty="0">
                          <a:latin typeface="Arial"/>
                          <a:cs typeface="Arial"/>
                        </a:rPr>
                        <a:t>850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D7B15C"/>
                      </a:solidFill>
                      <a:prstDash val="solid"/>
                    </a:lnL>
                    <a:lnR w="12700">
                      <a:solidFill>
                        <a:srgbClr val="D7B15C"/>
                      </a:solidFill>
                      <a:prstDash val="solid"/>
                    </a:lnR>
                    <a:lnT w="12700">
                      <a:solidFill>
                        <a:srgbClr val="D7B15C"/>
                      </a:solidFill>
                      <a:prstDash val="solid"/>
                    </a:lnT>
                    <a:lnB w="12700">
                      <a:solidFill>
                        <a:srgbClr val="D7B15C"/>
                      </a:solidFill>
                      <a:prstDash val="solid"/>
                    </a:lnB>
                    <a:solidFill>
                      <a:srgbClr val="ECDDC4"/>
                    </a:solidFill>
                  </a:tcPr>
                </a:tc>
                <a:tc>
                  <a:txBody>
                    <a:bodyPr/>
                    <a:lstStyle/>
                    <a:p>
                      <a:pPr marL="154305">
                        <a:lnSpc>
                          <a:spcPts val="2335"/>
                        </a:lnSpc>
                      </a:pPr>
                      <a:r>
                        <a:rPr sz="2000" spc="-35" dirty="0">
                          <a:latin typeface="Arial"/>
                          <a:cs typeface="Arial"/>
                        </a:rPr>
                        <a:t>0.21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D7B15C"/>
                      </a:solidFill>
                      <a:prstDash val="solid"/>
                    </a:lnL>
                    <a:lnR w="12700">
                      <a:solidFill>
                        <a:srgbClr val="D7B15C"/>
                      </a:solidFill>
                      <a:prstDash val="solid"/>
                    </a:lnR>
                    <a:lnT w="12700">
                      <a:solidFill>
                        <a:srgbClr val="D7B15C"/>
                      </a:solidFill>
                      <a:prstDash val="solid"/>
                    </a:lnT>
                    <a:lnB w="12700">
                      <a:solidFill>
                        <a:srgbClr val="D7B15C"/>
                      </a:solidFill>
                      <a:prstDash val="solid"/>
                    </a:lnB>
                    <a:solidFill>
                      <a:srgbClr val="ECDDC4"/>
                    </a:solidFill>
                  </a:tcPr>
                </a:tc>
                <a:tc>
                  <a:txBody>
                    <a:bodyPr/>
                    <a:lstStyle/>
                    <a:p>
                      <a:pPr marL="323850">
                        <a:lnSpc>
                          <a:spcPts val="2335"/>
                        </a:lnSpc>
                      </a:pPr>
                      <a:r>
                        <a:rPr sz="2000" dirty="0">
                          <a:latin typeface="Arial"/>
                          <a:cs typeface="Arial"/>
                        </a:rPr>
                        <a:t>5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D7B15C"/>
                      </a:solidFill>
                      <a:prstDash val="solid"/>
                    </a:lnL>
                    <a:lnR w="12700">
                      <a:solidFill>
                        <a:srgbClr val="D7B15C"/>
                      </a:solidFill>
                      <a:prstDash val="solid"/>
                    </a:lnR>
                    <a:lnT w="12700">
                      <a:solidFill>
                        <a:srgbClr val="D7B15C"/>
                      </a:solidFill>
                      <a:prstDash val="solid"/>
                    </a:lnT>
                    <a:lnB w="12700">
                      <a:solidFill>
                        <a:srgbClr val="D7B15C"/>
                      </a:solidFill>
                      <a:prstDash val="solid"/>
                    </a:lnB>
                    <a:solidFill>
                      <a:srgbClr val="ECDD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9625">
                <a:tc>
                  <a:txBody>
                    <a:bodyPr/>
                    <a:lstStyle/>
                    <a:p>
                      <a:pPr marL="323215">
                        <a:lnSpc>
                          <a:spcPts val="2340"/>
                        </a:lnSpc>
                      </a:pPr>
                      <a:r>
                        <a:rPr sz="2000" dirty="0">
                          <a:latin typeface="Arial"/>
                          <a:cs typeface="Arial"/>
                        </a:rPr>
                        <a:t>3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D7B15C"/>
                      </a:solidFill>
                      <a:prstDash val="solid"/>
                    </a:lnL>
                    <a:lnR w="12700">
                      <a:solidFill>
                        <a:srgbClr val="D7B15C"/>
                      </a:solidFill>
                      <a:prstDash val="solid"/>
                    </a:lnR>
                    <a:lnT w="12700">
                      <a:solidFill>
                        <a:srgbClr val="D7B15C"/>
                      </a:solidFill>
                      <a:prstDash val="solid"/>
                    </a:lnT>
                    <a:lnB w="12700">
                      <a:solidFill>
                        <a:srgbClr val="D7B15C"/>
                      </a:solidFill>
                      <a:prstDash val="solid"/>
                    </a:lnB>
                    <a:solidFill>
                      <a:srgbClr val="ECDDC4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ts val="2340"/>
                        </a:lnSpc>
                      </a:pPr>
                      <a:r>
                        <a:rPr sz="2000" spc="-15" dirty="0">
                          <a:latin typeface="Arial"/>
                          <a:cs typeface="Arial"/>
                        </a:rPr>
                        <a:t>656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D7B15C"/>
                      </a:solidFill>
                      <a:prstDash val="solid"/>
                    </a:lnL>
                    <a:lnR w="12700">
                      <a:solidFill>
                        <a:srgbClr val="D7B15C"/>
                      </a:solidFill>
                      <a:prstDash val="solid"/>
                    </a:lnR>
                    <a:lnT w="12700">
                      <a:solidFill>
                        <a:srgbClr val="D7B15C"/>
                      </a:solidFill>
                      <a:prstDash val="solid"/>
                    </a:lnT>
                    <a:lnB w="12700">
                      <a:solidFill>
                        <a:srgbClr val="D7B15C"/>
                      </a:solidFill>
                      <a:prstDash val="solid"/>
                    </a:lnB>
                    <a:solidFill>
                      <a:srgbClr val="ECDDC4"/>
                    </a:solidFill>
                  </a:tcPr>
                </a:tc>
                <a:tc>
                  <a:txBody>
                    <a:bodyPr/>
                    <a:lstStyle/>
                    <a:p>
                      <a:pPr marL="154305">
                        <a:lnSpc>
                          <a:spcPts val="2340"/>
                        </a:lnSpc>
                      </a:pPr>
                      <a:r>
                        <a:rPr sz="2000" spc="-35" dirty="0">
                          <a:latin typeface="Arial"/>
                          <a:cs typeface="Arial"/>
                        </a:rPr>
                        <a:t>0.16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D7B15C"/>
                      </a:solidFill>
                      <a:prstDash val="solid"/>
                    </a:lnL>
                    <a:lnR w="12700">
                      <a:solidFill>
                        <a:srgbClr val="D7B15C"/>
                      </a:solidFill>
                      <a:prstDash val="solid"/>
                    </a:lnR>
                    <a:lnT w="12700">
                      <a:solidFill>
                        <a:srgbClr val="D7B15C"/>
                      </a:solidFill>
                      <a:prstDash val="solid"/>
                    </a:lnT>
                    <a:lnB w="12700">
                      <a:solidFill>
                        <a:srgbClr val="D7B15C"/>
                      </a:solidFill>
                      <a:prstDash val="solid"/>
                    </a:lnB>
                    <a:solidFill>
                      <a:srgbClr val="ECDDC4"/>
                    </a:solidFill>
                  </a:tcPr>
                </a:tc>
                <a:tc>
                  <a:txBody>
                    <a:bodyPr/>
                    <a:lstStyle/>
                    <a:p>
                      <a:pPr marL="323850">
                        <a:lnSpc>
                          <a:spcPts val="2340"/>
                        </a:lnSpc>
                      </a:pPr>
                      <a:r>
                        <a:rPr sz="2000" dirty="0">
                          <a:latin typeface="Arial"/>
                          <a:cs typeface="Arial"/>
                        </a:rPr>
                        <a:t>6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D7B15C"/>
                      </a:solidFill>
                      <a:prstDash val="solid"/>
                    </a:lnL>
                    <a:lnR w="12700">
                      <a:solidFill>
                        <a:srgbClr val="D7B15C"/>
                      </a:solidFill>
                      <a:prstDash val="solid"/>
                    </a:lnR>
                    <a:lnT w="12700">
                      <a:solidFill>
                        <a:srgbClr val="D7B15C"/>
                      </a:solidFill>
                      <a:prstDash val="solid"/>
                    </a:lnT>
                    <a:lnB w="12700">
                      <a:solidFill>
                        <a:srgbClr val="D7B15C"/>
                      </a:solidFill>
                      <a:prstDash val="solid"/>
                    </a:lnB>
                    <a:solidFill>
                      <a:srgbClr val="ECDD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9499">
                <a:tc>
                  <a:txBody>
                    <a:bodyPr/>
                    <a:lstStyle/>
                    <a:p>
                      <a:pPr marL="323215">
                        <a:lnSpc>
                          <a:spcPts val="2335"/>
                        </a:lnSpc>
                      </a:pPr>
                      <a:r>
                        <a:rPr sz="2000" dirty="0">
                          <a:latin typeface="Arial"/>
                          <a:cs typeface="Arial"/>
                        </a:rPr>
                        <a:t>4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D7B15C"/>
                      </a:solidFill>
                      <a:prstDash val="solid"/>
                    </a:lnL>
                    <a:lnR w="12700">
                      <a:solidFill>
                        <a:srgbClr val="D7B15C"/>
                      </a:solidFill>
                      <a:prstDash val="solid"/>
                    </a:lnR>
                    <a:lnT w="12700">
                      <a:solidFill>
                        <a:srgbClr val="D7B15C"/>
                      </a:solidFill>
                      <a:prstDash val="solid"/>
                    </a:lnT>
                    <a:lnB w="12700">
                      <a:solidFill>
                        <a:srgbClr val="D7B15C"/>
                      </a:solidFill>
                      <a:prstDash val="solid"/>
                    </a:lnB>
                    <a:solidFill>
                      <a:srgbClr val="ECDDC4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ts val="2335"/>
                        </a:lnSpc>
                      </a:pPr>
                      <a:r>
                        <a:rPr sz="2000" spc="-15" dirty="0">
                          <a:latin typeface="Arial"/>
                          <a:cs typeface="Arial"/>
                        </a:rPr>
                        <a:t>329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D7B15C"/>
                      </a:solidFill>
                      <a:prstDash val="solid"/>
                    </a:lnL>
                    <a:lnR w="12700">
                      <a:solidFill>
                        <a:srgbClr val="D7B15C"/>
                      </a:solidFill>
                      <a:prstDash val="solid"/>
                    </a:lnR>
                    <a:lnT w="12700">
                      <a:solidFill>
                        <a:srgbClr val="D7B15C"/>
                      </a:solidFill>
                      <a:prstDash val="solid"/>
                    </a:lnT>
                    <a:lnB w="12700">
                      <a:solidFill>
                        <a:srgbClr val="D7B15C"/>
                      </a:solidFill>
                      <a:prstDash val="solid"/>
                    </a:lnB>
                    <a:solidFill>
                      <a:srgbClr val="ECDDC4"/>
                    </a:solidFill>
                  </a:tcPr>
                </a:tc>
                <a:tc>
                  <a:txBody>
                    <a:bodyPr/>
                    <a:lstStyle/>
                    <a:p>
                      <a:pPr marL="154305">
                        <a:lnSpc>
                          <a:spcPts val="2335"/>
                        </a:lnSpc>
                      </a:pPr>
                      <a:r>
                        <a:rPr sz="2000" spc="-35" dirty="0">
                          <a:latin typeface="Arial"/>
                          <a:cs typeface="Arial"/>
                        </a:rPr>
                        <a:t>0.08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D7B15C"/>
                      </a:solidFill>
                      <a:prstDash val="solid"/>
                    </a:lnL>
                    <a:lnR w="12700">
                      <a:solidFill>
                        <a:srgbClr val="D7B15C"/>
                      </a:solidFill>
                      <a:prstDash val="solid"/>
                    </a:lnR>
                    <a:lnT w="12700">
                      <a:solidFill>
                        <a:srgbClr val="D7B15C"/>
                      </a:solidFill>
                      <a:prstDash val="solid"/>
                    </a:lnT>
                    <a:lnB w="12700">
                      <a:solidFill>
                        <a:srgbClr val="D7B15C"/>
                      </a:solidFill>
                      <a:prstDash val="solid"/>
                    </a:lnB>
                    <a:solidFill>
                      <a:srgbClr val="ECDDC4"/>
                    </a:solidFill>
                  </a:tcPr>
                </a:tc>
                <a:tc>
                  <a:txBody>
                    <a:bodyPr/>
                    <a:lstStyle/>
                    <a:p>
                      <a:pPr marL="323850">
                        <a:lnSpc>
                          <a:spcPts val="2335"/>
                        </a:lnSpc>
                      </a:pPr>
                      <a:r>
                        <a:rPr sz="2000" dirty="0">
                          <a:latin typeface="Arial"/>
                          <a:cs typeface="Arial"/>
                        </a:rPr>
                        <a:t>6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D7B15C"/>
                      </a:solidFill>
                      <a:prstDash val="solid"/>
                    </a:lnL>
                    <a:lnR w="12700">
                      <a:solidFill>
                        <a:srgbClr val="D7B15C"/>
                      </a:solidFill>
                      <a:prstDash val="solid"/>
                    </a:lnR>
                    <a:lnT w="12700">
                      <a:solidFill>
                        <a:srgbClr val="D7B15C"/>
                      </a:solidFill>
                      <a:prstDash val="solid"/>
                    </a:lnT>
                    <a:lnB w="12700">
                      <a:solidFill>
                        <a:srgbClr val="D7B15C"/>
                      </a:solidFill>
                      <a:prstDash val="solid"/>
                    </a:lnB>
                    <a:solidFill>
                      <a:srgbClr val="ECDD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9625">
                <a:tc>
                  <a:txBody>
                    <a:bodyPr/>
                    <a:lstStyle/>
                    <a:p>
                      <a:pPr marL="323215">
                        <a:lnSpc>
                          <a:spcPts val="2340"/>
                        </a:lnSpc>
                      </a:pPr>
                      <a:r>
                        <a:rPr sz="2000" dirty="0">
                          <a:latin typeface="Arial"/>
                          <a:cs typeface="Arial"/>
                        </a:rPr>
                        <a:t>5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D7B15C"/>
                      </a:solidFill>
                      <a:prstDash val="solid"/>
                    </a:lnL>
                    <a:lnR w="12700">
                      <a:solidFill>
                        <a:srgbClr val="D7B15C"/>
                      </a:solidFill>
                      <a:prstDash val="solid"/>
                    </a:lnR>
                    <a:lnT w="12700">
                      <a:solidFill>
                        <a:srgbClr val="D7B15C"/>
                      </a:solidFill>
                      <a:prstDash val="solid"/>
                    </a:lnT>
                    <a:lnB w="12700">
                      <a:solidFill>
                        <a:srgbClr val="D7B15C"/>
                      </a:solidFill>
                      <a:prstDash val="solid"/>
                    </a:lnB>
                    <a:solidFill>
                      <a:srgbClr val="ECDDC4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ts val="2340"/>
                        </a:lnSpc>
                      </a:pPr>
                      <a:r>
                        <a:rPr sz="2000" spc="-15" dirty="0">
                          <a:latin typeface="Arial"/>
                          <a:cs typeface="Arial"/>
                        </a:rPr>
                        <a:t>245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D7B15C"/>
                      </a:solidFill>
                      <a:prstDash val="solid"/>
                    </a:lnL>
                    <a:lnR w="12700">
                      <a:solidFill>
                        <a:srgbClr val="D7B15C"/>
                      </a:solidFill>
                      <a:prstDash val="solid"/>
                    </a:lnR>
                    <a:lnT w="12700">
                      <a:solidFill>
                        <a:srgbClr val="D7B15C"/>
                      </a:solidFill>
                      <a:prstDash val="solid"/>
                    </a:lnT>
                    <a:lnB w="12700">
                      <a:solidFill>
                        <a:srgbClr val="D7B15C"/>
                      </a:solidFill>
                      <a:prstDash val="solid"/>
                    </a:lnB>
                    <a:solidFill>
                      <a:srgbClr val="ECDDC4"/>
                    </a:solidFill>
                  </a:tcPr>
                </a:tc>
                <a:tc>
                  <a:txBody>
                    <a:bodyPr/>
                    <a:lstStyle/>
                    <a:p>
                      <a:pPr marL="154305">
                        <a:lnSpc>
                          <a:spcPts val="2340"/>
                        </a:lnSpc>
                      </a:pPr>
                      <a:r>
                        <a:rPr sz="2000" spc="-35" dirty="0">
                          <a:latin typeface="Arial"/>
                          <a:cs typeface="Arial"/>
                        </a:rPr>
                        <a:t>0.06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D7B15C"/>
                      </a:solidFill>
                      <a:prstDash val="solid"/>
                    </a:lnL>
                    <a:lnR w="12700">
                      <a:solidFill>
                        <a:srgbClr val="D7B15C"/>
                      </a:solidFill>
                      <a:prstDash val="solid"/>
                    </a:lnR>
                    <a:lnT w="12700">
                      <a:solidFill>
                        <a:srgbClr val="D7B15C"/>
                      </a:solidFill>
                      <a:prstDash val="solid"/>
                    </a:lnT>
                    <a:lnB w="12700">
                      <a:solidFill>
                        <a:srgbClr val="D7B15C"/>
                      </a:solidFill>
                      <a:prstDash val="solid"/>
                    </a:lnB>
                    <a:solidFill>
                      <a:srgbClr val="ECDDC4"/>
                    </a:solidFill>
                  </a:tcPr>
                </a:tc>
                <a:tc>
                  <a:txBody>
                    <a:bodyPr/>
                    <a:lstStyle/>
                    <a:p>
                      <a:pPr marL="323850">
                        <a:lnSpc>
                          <a:spcPts val="2340"/>
                        </a:lnSpc>
                      </a:pPr>
                      <a:r>
                        <a:rPr sz="2000" dirty="0">
                          <a:latin typeface="Arial"/>
                          <a:cs typeface="Arial"/>
                        </a:rPr>
                        <a:t>7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D7B15C"/>
                      </a:solidFill>
                      <a:prstDash val="solid"/>
                    </a:lnL>
                    <a:lnR w="12700">
                      <a:solidFill>
                        <a:srgbClr val="D7B15C"/>
                      </a:solidFill>
                      <a:prstDash val="solid"/>
                    </a:lnR>
                    <a:lnT w="12700">
                      <a:solidFill>
                        <a:srgbClr val="D7B15C"/>
                      </a:solidFill>
                      <a:prstDash val="solid"/>
                    </a:lnT>
                    <a:lnB w="12700">
                      <a:solidFill>
                        <a:srgbClr val="D7B15C"/>
                      </a:solidFill>
                      <a:prstDash val="solid"/>
                    </a:lnB>
                    <a:solidFill>
                      <a:srgbClr val="ECDD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9499">
                <a:tc>
                  <a:txBody>
                    <a:bodyPr/>
                    <a:lstStyle/>
                    <a:p>
                      <a:pPr marL="323215">
                        <a:lnSpc>
                          <a:spcPts val="2335"/>
                        </a:lnSpc>
                      </a:pPr>
                      <a:r>
                        <a:rPr sz="2000" dirty="0">
                          <a:latin typeface="Arial"/>
                          <a:cs typeface="Arial"/>
                        </a:rPr>
                        <a:t>6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D7B15C"/>
                      </a:solidFill>
                      <a:prstDash val="solid"/>
                    </a:lnL>
                    <a:lnR w="12700">
                      <a:solidFill>
                        <a:srgbClr val="D7B15C"/>
                      </a:solidFill>
                      <a:prstDash val="solid"/>
                    </a:lnR>
                    <a:lnT w="12700">
                      <a:solidFill>
                        <a:srgbClr val="D7B15C"/>
                      </a:solidFill>
                      <a:prstDash val="solid"/>
                    </a:lnT>
                    <a:lnB w="12700">
                      <a:solidFill>
                        <a:srgbClr val="D7B15C"/>
                      </a:solidFill>
                      <a:prstDash val="solid"/>
                    </a:lnB>
                    <a:solidFill>
                      <a:srgbClr val="ECDDC4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ts val="2335"/>
                        </a:lnSpc>
                      </a:pPr>
                      <a:r>
                        <a:rPr sz="2000" spc="-15" dirty="0">
                          <a:latin typeface="Arial"/>
                          <a:cs typeface="Arial"/>
                        </a:rPr>
                        <a:t>122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D7B15C"/>
                      </a:solidFill>
                      <a:prstDash val="solid"/>
                    </a:lnL>
                    <a:lnR w="12700">
                      <a:solidFill>
                        <a:srgbClr val="D7B15C"/>
                      </a:solidFill>
                      <a:prstDash val="solid"/>
                    </a:lnR>
                    <a:lnT w="12700">
                      <a:solidFill>
                        <a:srgbClr val="D7B15C"/>
                      </a:solidFill>
                      <a:prstDash val="solid"/>
                    </a:lnT>
                    <a:lnB w="12700">
                      <a:solidFill>
                        <a:srgbClr val="D7B15C"/>
                      </a:solidFill>
                      <a:prstDash val="solid"/>
                    </a:lnB>
                    <a:solidFill>
                      <a:srgbClr val="ECDDC4"/>
                    </a:solidFill>
                  </a:tcPr>
                </a:tc>
                <a:tc>
                  <a:txBody>
                    <a:bodyPr/>
                    <a:lstStyle/>
                    <a:p>
                      <a:pPr marL="154305">
                        <a:lnSpc>
                          <a:spcPts val="2335"/>
                        </a:lnSpc>
                      </a:pPr>
                      <a:r>
                        <a:rPr sz="2000" spc="-35" dirty="0">
                          <a:latin typeface="Arial"/>
                          <a:cs typeface="Arial"/>
                        </a:rPr>
                        <a:t>0.03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D7B15C"/>
                      </a:solidFill>
                      <a:prstDash val="solid"/>
                    </a:lnL>
                    <a:lnR w="12700">
                      <a:solidFill>
                        <a:srgbClr val="D7B15C"/>
                      </a:solidFill>
                      <a:prstDash val="solid"/>
                    </a:lnR>
                    <a:lnT w="12700">
                      <a:solidFill>
                        <a:srgbClr val="D7B15C"/>
                      </a:solidFill>
                      <a:prstDash val="solid"/>
                    </a:lnT>
                    <a:lnB w="12700">
                      <a:solidFill>
                        <a:srgbClr val="D7B15C"/>
                      </a:solidFill>
                      <a:prstDash val="solid"/>
                    </a:lnB>
                    <a:solidFill>
                      <a:srgbClr val="ECDDC4"/>
                    </a:solidFill>
                  </a:tcPr>
                </a:tc>
                <a:tc>
                  <a:txBody>
                    <a:bodyPr/>
                    <a:lstStyle/>
                    <a:p>
                      <a:pPr marL="323850">
                        <a:lnSpc>
                          <a:spcPts val="2335"/>
                        </a:lnSpc>
                      </a:pPr>
                      <a:r>
                        <a:rPr sz="2000" dirty="0">
                          <a:latin typeface="Arial"/>
                          <a:cs typeface="Arial"/>
                        </a:rPr>
                        <a:t>7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D7B15C"/>
                      </a:solidFill>
                      <a:prstDash val="solid"/>
                    </a:lnL>
                    <a:lnR w="12700">
                      <a:solidFill>
                        <a:srgbClr val="D7B15C"/>
                      </a:solidFill>
                      <a:prstDash val="solid"/>
                    </a:lnR>
                    <a:lnT w="12700">
                      <a:solidFill>
                        <a:srgbClr val="D7B15C"/>
                      </a:solidFill>
                      <a:prstDash val="solid"/>
                    </a:lnT>
                    <a:lnB w="12700">
                      <a:solidFill>
                        <a:srgbClr val="D7B15C"/>
                      </a:solidFill>
                      <a:prstDash val="solid"/>
                    </a:lnB>
                    <a:solidFill>
                      <a:srgbClr val="ECDD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9625">
                <a:tc>
                  <a:txBody>
                    <a:bodyPr/>
                    <a:lstStyle/>
                    <a:p>
                      <a:pPr marL="323215">
                        <a:lnSpc>
                          <a:spcPts val="2340"/>
                        </a:lnSpc>
                      </a:pPr>
                      <a:r>
                        <a:rPr sz="2000" dirty="0">
                          <a:latin typeface="Arial"/>
                          <a:cs typeface="Arial"/>
                        </a:rPr>
                        <a:t>7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D7B15C"/>
                      </a:solidFill>
                      <a:prstDash val="solid"/>
                    </a:lnL>
                    <a:lnR w="12700">
                      <a:solidFill>
                        <a:srgbClr val="D7B15C"/>
                      </a:solidFill>
                      <a:prstDash val="solid"/>
                    </a:lnR>
                    <a:lnT w="12700">
                      <a:solidFill>
                        <a:srgbClr val="D7B15C"/>
                      </a:solidFill>
                      <a:prstDash val="solid"/>
                    </a:lnT>
                    <a:lnB w="12700">
                      <a:solidFill>
                        <a:srgbClr val="D7B15C"/>
                      </a:solidFill>
                      <a:prstDash val="solid"/>
                    </a:lnB>
                    <a:solidFill>
                      <a:srgbClr val="ECDDC4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ts val="2340"/>
                        </a:lnSpc>
                      </a:pPr>
                      <a:r>
                        <a:rPr sz="2000" spc="-15" dirty="0">
                          <a:latin typeface="Arial"/>
                          <a:cs typeface="Arial"/>
                        </a:rPr>
                        <a:t>81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D7B15C"/>
                      </a:solidFill>
                      <a:prstDash val="solid"/>
                    </a:lnL>
                    <a:lnR w="12700">
                      <a:solidFill>
                        <a:srgbClr val="D7B15C"/>
                      </a:solidFill>
                      <a:prstDash val="solid"/>
                    </a:lnR>
                    <a:lnT w="12700">
                      <a:solidFill>
                        <a:srgbClr val="D7B15C"/>
                      </a:solidFill>
                      <a:prstDash val="solid"/>
                    </a:lnT>
                    <a:lnB w="12700">
                      <a:solidFill>
                        <a:srgbClr val="D7B15C"/>
                      </a:solidFill>
                      <a:prstDash val="solid"/>
                    </a:lnB>
                    <a:solidFill>
                      <a:srgbClr val="ECDDC4"/>
                    </a:solidFill>
                  </a:tcPr>
                </a:tc>
                <a:tc>
                  <a:txBody>
                    <a:bodyPr/>
                    <a:lstStyle/>
                    <a:p>
                      <a:pPr marL="154305">
                        <a:lnSpc>
                          <a:spcPts val="2340"/>
                        </a:lnSpc>
                      </a:pPr>
                      <a:r>
                        <a:rPr sz="2000" spc="-35" dirty="0">
                          <a:latin typeface="Arial"/>
                          <a:cs typeface="Arial"/>
                        </a:rPr>
                        <a:t>0.02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D7B15C"/>
                      </a:solidFill>
                      <a:prstDash val="solid"/>
                    </a:lnL>
                    <a:lnR w="12700">
                      <a:solidFill>
                        <a:srgbClr val="D7B15C"/>
                      </a:solidFill>
                      <a:prstDash val="solid"/>
                    </a:lnR>
                    <a:lnT w="12700">
                      <a:solidFill>
                        <a:srgbClr val="D7B15C"/>
                      </a:solidFill>
                      <a:prstDash val="solid"/>
                    </a:lnT>
                    <a:lnB w="12700">
                      <a:solidFill>
                        <a:srgbClr val="D7B15C"/>
                      </a:solidFill>
                      <a:prstDash val="solid"/>
                    </a:lnB>
                    <a:solidFill>
                      <a:srgbClr val="ECDDC4"/>
                    </a:solidFill>
                  </a:tcPr>
                </a:tc>
                <a:tc>
                  <a:txBody>
                    <a:bodyPr/>
                    <a:lstStyle/>
                    <a:p>
                      <a:pPr marL="323850">
                        <a:lnSpc>
                          <a:spcPts val="2340"/>
                        </a:lnSpc>
                      </a:pPr>
                      <a:r>
                        <a:rPr sz="2000" dirty="0">
                          <a:latin typeface="Arial"/>
                          <a:cs typeface="Arial"/>
                        </a:rPr>
                        <a:t>7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D7B15C"/>
                      </a:solidFill>
                      <a:prstDash val="solid"/>
                    </a:lnL>
                    <a:lnR w="12700">
                      <a:solidFill>
                        <a:srgbClr val="D7B15C"/>
                      </a:solidFill>
                      <a:prstDash val="solid"/>
                    </a:lnR>
                    <a:lnT w="12700">
                      <a:solidFill>
                        <a:srgbClr val="D7B15C"/>
                      </a:solidFill>
                      <a:prstDash val="solid"/>
                    </a:lnT>
                    <a:lnB w="12700">
                      <a:solidFill>
                        <a:srgbClr val="D7B15C"/>
                      </a:solidFill>
                      <a:prstDash val="solid"/>
                    </a:lnB>
                    <a:solidFill>
                      <a:srgbClr val="ECDD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7" name="object 7"/>
          <p:cNvSpPr/>
          <p:nvPr/>
        </p:nvSpPr>
        <p:spPr>
          <a:xfrm>
            <a:off x="4037072" y="2790431"/>
            <a:ext cx="4707641" cy="398071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4066873" y="2790524"/>
          <a:ext cx="4637404" cy="391007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79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578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50645">
                <a:tc>
                  <a:txBody>
                    <a:bodyPr/>
                    <a:lstStyle/>
                    <a:p>
                      <a:pPr marL="99695" marR="90170" indent="24130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2000" b="1" spc="-110" dirty="0">
                          <a:solidFill>
                            <a:srgbClr val="003399"/>
                          </a:solidFill>
                          <a:latin typeface="Trebuchet MS"/>
                          <a:cs typeface="Trebuchet MS"/>
                        </a:rPr>
                        <a:t>Equalized  </a:t>
                      </a:r>
                      <a:r>
                        <a:rPr sz="2000" b="1" spc="-100" dirty="0">
                          <a:solidFill>
                            <a:srgbClr val="003399"/>
                          </a:solidFill>
                          <a:latin typeface="Trebuchet MS"/>
                          <a:cs typeface="Trebuchet MS"/>
                        </a:rPr>
                        <a:t>Grey</a:t>
                      </a:r>
                      <a:r>
                        <a:rPr sz="2000" b="1" spc="-145" dirty="0">
                          <a:solidFill>
                            <a:srgbClr val="003399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000" b="1" spc="-120" dirty="0">
                          <a:solidFill>
                            <a:srgbClr val="003399"/>
                          </a:solidFill>
                          <a:latin typeface="Trebuchet MS"/>
                          <a:cs typeface="Trebuchet MS"/>
                        </a:rPr>
                        <a:t>level</a:t>
                      </a:r>
                      <a:endParaRPr sz="2000">
                        <a:latin typeface="Trebuchet MS"/>
                        <a:cs typeface="Trebuchet MS"/>
                      </a:endParaRPr>
                    </a:p>
                  </a:txBody>
                  <a:tcPr marL="0" marR="0" marT="99060" marB="0">
                    <a:lnL w="12700">
                      <a:solidFill>
                        <a:srgbClr val="D7B15C"/>
                      </a:solidFill>
                      <a:prstDash val="solid"/>
                    </a:lnL>
                    <a:lnR w="12700">
                      <a:solidFill>
                        <a:srgbClr val="D7B15C"/>
                      </a:solidFill>
                      <a:prstDash val="solid"/>
                    </a:lnR>
                    <a:lnT w="12700">
                      <a:solidFill>
                        <a:srgbClr val="D7B15C"/>
                      </a:solidFill>
                      <a:prstDash val="solid"/>
                    </a:lnT>
                    <a:lnB w="12700">
                      <a:solidFill>
                        <a:srgbClr val="D7B15C"/>
                      </a:solidFill>
                      <a:prstDash val="solid"/>
                    </a:lnB>
                    <a:solidFill>
                      <a:srgbClr val="ECDDC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00"/>
                        </a:spcBef>
                      </a:pPr>
                      <a:r>
                        <a:rPr sz="2400" b="1" spc="-130" dirty="0">
                          <a:solidFill>
                            <a:srgbClr val="003399"/>
                          </a:solidFill>
                          <a:latin typeface="Trebuchet MS"/>
                          <a:cs typeface="Trebuchet MS"/>
                        </a:rPr>
                        <a:t>n</a:t>
                      </a:r>
                      <a:r>
                        <a:rPr sz="2400" b="1" spc="-195" baseline="-12152" dirty="0">
                          <a:solidFill>
                            <a:srgbClr val="003399"/>
                          </a:solidFill>
                          <a:latin typeface="Trebuchet MS"/>
                          <a:cs typeface="Trebuchet MS"/>
                        </a:rPr>
                        <a:t>k</a:t>
                      </a:r>
                      <a:endParaRPr sz="2400" baseline="-12152">
                        <a:latin typeface="Trebuchet MS"/>
                        <a:cs typeface="Trebuchet MS"/>
                      </a:endParaRPr>
                    </a:p>
                  </a:txBody>
                  <a:tcPr marL="0" marR="0" marT="215900" marB="0">
                    <a:lnL w="12700">
                      <a:solidFill>
                        <a:srgbClr val="D7B15C"/>
                      </a:solidFill>
                      <a:prstDash val="solid"/>
                    </a:lnL>
                    <a:lnR w="12700">
                      <a:solidFill>
                        <a:srgbClr val="D7B15C"/>
                      </a:solidFill>
                      <a:prstDash val="solid"/>
                    </a:lnR>
                    <a:lnT w="12700">
                      <a:solidFill>
                        <a:srgbClr val="D7B15C"/>
                      </a:solidFill>
                      <a:prstDash val="solid"/>
                    </a:lnT>
                    <a:lnB w="12700">
                      <a:solidFill>
                        <a:srgbClr val="D7B15C"/>
                      </a:solidFill>
                      <a:prstDash val="solid"/>
                    </a:lnB>
                    <a:solidFill>
                      <a:srgbClr val="ECDD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2540" algn="ctr">
                        <a:lnSpc>
                          <a:spcPts val="2670"/>
                        </a:lnSpc>
                      </a:pPr>
                      <a:r>
                        <a:rPr sz="2400" dirty="0">
                          <a:latin typeface="Arial"/>
                          <a:cs typeface="Arial"/>
                        </a:rPr>
                        <a:t>0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D7B15C"/>
                      </a:solidFill>
                      <a:prstDash val="solid"/>
                    </a:lnL>
                    <a:lnR w="12700">
                      <a:solidFill>
                        <a:srgbClr val="D7B15C"/>
                      </a:solidFill>
                      <a:prstDash val="solid"/>
                    </a:lnR>
                    <a:lnT w="12700">
                      <a:solidFill>
                        <a:srgbClr val="D7B15C"/>
                      </a:solidFill>
                      <a:prstDash val="solid"/>
                    </a:lnT>
                    <a:lnB w="12700">
                      <a:solidFill>
                        <a:srgbClr val="D7B15C"/>
                      </a:solidFill>
                      <a:prstDash val="solid"/>
                    </a:lnB>
                    <a:solidFill>
                      <a:srgbClr val="ECDDC4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ts val="2780"/>
                        </a:lnSpc>
                      </a:pPr>
                      <a:r>
                        <a:rPr sz="2400" dirty="0">
                          <a:latin typeface="Arial"/>
                          <a:cs typeface="Arial"/>
                        </a:rPr>
                        <a:t>0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D7B15C"/>
                      </a:solidFill>
                      <a:prstDash val="solid"/>
                    </a:lnL>
                    <a:lnR w="12700">
                      <a:solidFill>
                        <a:srgbClr val="D7B15C"/>
                      </a:solidFill>
                      <a:prstDash val="solid"/>
                    </a:lnR>
                    <a:lnT w="12700">
                      <a:solidFill>
                        <a:srgbClr val="D7B15C"/>
                      </a:solidFill>
                      <a:prstDash val="solid"/>
                    </a:lnT>
                    <a:lnB w="12700">
                      <a:solidFill>
                        <a:srgbClr val="D7B15C"/>
                      </a:solidFill>
                      <a:prstDash val="solid"/>
                    </a:lnB>
                    <a:solidFill>
                      <a:srgbClr val="ECDD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59">
                <a:tc>
                  <a:txBody>
                    <a:bodyPr/>
                    <a:lstStyle/>
                    <a:p>
                      <a:pPr marL="2540" algn="ctr">
                        <a:lnSpc>
                          <a:spcPts val="2670"/>
                        </a:lnSpc>
                      </a:pPr>
                      <a:r>
                        <a:rPr sz="2400" dirty="0">
                          <a:latin typeface="Arial"/>
                          <a:cs typeface="Arial"/>
                        </a:rPr>
                        <a:t>1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D7B15C"/>
                      </a:solidFill>
                      <a:prstDash val="solid"/>
                    </a:lnL>
                    <a:lnR w="12700">
                      <a:solidFill>
                        <a:srgbClr val="D7B15C"/>
                      </a:solidFill>
                      <a:prstDash val="solid"/>
                    </a:lnR>
                    <a:lnT w="12700">
                      <a:solidFill>
                        <a:srgbClr val="D7B15C"/>
                      </a:solidFill>
                      <a:prstDash val="solid"/>
                    </a:lnT>
                    <a:lnB w="12700">
                      <a:solidFill>
                        <a:srgbClr val="D7B15C"/>
                      </a:solidFill>
                      <a:prstDash val="solid"/>
                    </a:lnB>
                    <a:solidFill>
                      <a:srgbClr val="ECDDC4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ts val="2780"/>
                        </a:lnSpc>
                      </a:pPr>
                      <a:r>
                        <a:rPr sz="2400" spc="-20" dirty="0">
                          <a:latin typeface="Arial"/>
                          <a:cs typeface="Arial"/>
                        </a:rPr>
                        <a:t>790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D7B15C"/>
                      </a:solidFill>
                      <a:prstDash val="solid"/>
                    </a:lnL>
                    <a:lnR w="12700">
                      <a:solidFill>
                        <a:srgbClr val="D7B15C"/>
                      </a:solidFill>
                      <a:prstDash val="solid"/>
                    </a:lnR>
                    <a:lnT w="12700">
                      <a:solidFill>
                        <a:srgbClr val="D7B15C"/>
                      </a:solidFill>
                      <a:prstDash val="solid"/>
                    </a:lnT>
                    <a:lnB w="12700">
                      <a:solidFill>
                        <a:srgbClr val="D7B15C"/>
                      </a:solidFill>
                      <a:prstDash val="solid"/>
                    </a:lnB>
                    <a:solidFill>
                      <a:srgbClr val="ECDD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2540" algn="ctr">
                        <a:lnSpc>
                          <a:spcPts val="2670"/>
                        </a:lnSpc>
                      </a:pPr>
                      <a:r>
                        <a:rPr sz="2400" dirty="0">
                          <a:latin typeface="Arial"/>
                          <a:cs typeface="Arial"/>
                        </a:rPr>
                        <a:t>2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D7B15C"/>
                      </a:solidFill>
                      <a:prstDash val="solid"/>
                    </a:lnL>
                    <a:lnR w="12700">
                      <a:solidFill>
                        <a:srgbClr val="D7B15C"/>
                      </a:solidFill>
                      <a:prstDash val="solid"/>
                    </a:lnR>
                    <a:lnT w="12700">
                      <a:solidFill>
                        <a:srgbClr val="D7B15C"/>
                      </a:solidFill>
                      <a:prstDash val="solid"/>
                    </a:lnT>
                    <a:lnB w="12700">
                      <a:solidFill>
                        <a:srgbClr val="D7B15C"/>
                      </a:solidFill>
                      <a:prstDash val="solid"/>
                    </a:lnB>
                    <a:solidFill>
                      <a:srgbClr val="ECDDC4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ts val="2780"/>
                        </a:lnSpc>
                      </a:pPr>
                      <a:r>
                        <a:rPr sz="2400" dirty="0">
                          <a:latin typeface="Arial"/>
                          <a:cs typeface="Arial"/>
                        </a:rPr>
                        <a:t>0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D7B15C"/>
                      </a:solidFill>
                      <a:prstDash val="solid"/>
                    </a:lnL>
                    <a:lnR w="12700">
                      <a:solidFill>
                        <a:srgbClr val="D7B15C"/>
                      </a:solidFill>
                      <a:prstDash val="solid"/>
                    </a:lnR>
                    <a:lnT w="12700">
                      <a:solidFill>
                        <a:srgbClr val="D7B15C"/>
                      </a:solidFill>
                      <a:prstDash val="solid"/>
                    </a:lnT>
                    <a:lnB w="12700">
                      <a:solidFill>
                        <a:srgbClr val="D7B15C"/>
                      </a:solidFill>
                      <a:prstDash val="solid"/>
                    </a:lnB>
                    <a:solidFill>
                      <a:srgbClr val="ECDD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2540" algn="ctr">
                        <a:lnSpc>
                          <a:spcPts val="2670"/>
                        </a:lnSpc>
                      </a:pPr>
                      <a:r>
                        <a:rPr sz="2400" dirty="0">
                          <a:latin typeface="Arial"/>
                          <a:cs typeface="Arial"/>
                        </a:rPr>
                        <a:t>3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D7B15C"/>
                      </a:solidFill>
                      <a:prstDash val="solid"/>
                    </a:lnL>
                    <a:lnR w="12700">
                      <a:solidFill>
                        <a:srgbClr val="D7B15C"/>
                      </a:solidFill>
                      <a:prstDash val="solid"/>
                    </a:lnR>
                    <a:lnT w="12700">
                      <a:solidFill>
                        <a:srgbClr val="D7B15C"/>
                      </a:solidFill>
                      <a:prstDash val="solid"/>
                    </a:lnT>
                    <a:lnB w="12700">
                      <a:solidFill>
                        <a:srgbClr val="D7B15C"/>
                      </a:solidFill>
                      <a:prstDash val="solid"/>
                    </a:lnB>
                    <a:solidFill>
                      <a:srgbClr val="ECDDC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80"/>
                        </a:lnSpc>
                      </a:pPr>
                      <a:r>
                        <a:rPr sz="2400" spc="-20" dirty="0">
                          <a:latin typeface="Arial"/>
                          <a:cs typeface="Arial"/>
                        </a:rPr>
                        <a:t>1023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D7B15C"/>
                      </a:solidFill>
                      <a:prstDash val="solid"/>
                    </a:lnL>
                    <a:lnR w="12700">
                      <a:solidFill>
                        <a:srgbClr val="D7B15C"/>
                      </a:solidFill>
                      <a:prstDash val="solid"/>
                    </a:lnR>
                    <a:lnT w="12700">
                      <a:solidFill>
                        <a:srgbClr val="D7B15C"/>
                      </a:solidFill>
                      <a:prstDash val="solid"/>
                    </a:lnT>
                    <a:lnB w="12700">
                      <a:solidFill>
                        <a:srgbClr val="D7B15C"/>
                      </a:solidFill>
                      <a:prstDash val="solid"/>
                    </a:lnB>
                    <a:solidFill>
                      <a:srgbClr val="ECDD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5759">
                <a:tc>
                  <a:txBody>
                    <a:bodyPr/>
                    <a:lstStyle/>
                    <a:p>
                      <a:pPr marL="2540" algn="ctr">
                        <a:lnSpc>
                          <a:spcPts val="2675"/>
                        </a:lnSpc>
                      </a:pPr>
                      <a:r>
                        <a:rPr sz="2400" dirty="0">
                          <a:latin typeface="Arial"/>
                          <a:cs typeface="Arial"/>
                        </a:rPr>
                        <a:t>4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D7B15C"/>
                      </a:solidFill>
                      <a:prstDash val="solid"/>
                    </a:lnL>
                    <a:lnR w="12700">
                      <a:solidFill>
                        <a:srgbClr val="D7B15C"/>
                      </a:solidFill>
                      <a:prstDash val="solid"/>
                    </a:lnR>
                    <a:lnT w="12700">
                      <a:solidFill>
                        <a:srgbClr val="D7B15C"/>
                      </a:solidFill>
                      <a:prstDash val="solid"/>
                    </a:lnT>
                    <a:lnB w="12700">
                      <a:solidFill>
                        <a:srgbClr val="D7B15C"/>
                      </a:solidFill>
                      <a:prstDash val="solid"/>
                    </a:lnB>
                    <a:solidFill>
                      <a:srgbClr val="ECDDC4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ts val="2780"/>
                        </a:lnSpc>
                      </a:pPr>
                      <a:r>
                        <a:rPr sz="2400" dirty="0">
                          <a:latin typeface="Arial"/>
                          <a:cs typeface="Arial"/>
                        </a:rPr>
                        <a:t>0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D7B15C"/>
                      </a:solidFill>
                      <a:prstDash val="solid"/>
                    </a:lnL>
                    <a:lnR w="12700">
                      <a:solidFill>
                        <a:srgbClr val="D7B15C"/>
                      </a:solidFill>
                      <a:prstDash val="solid"/>
                    </a:lnR>
                    <a:lnT w="12700">
                      <a:solidFill>
                        <a:srgbClr val="D7B15C"/>
                      </a:solidFill>
                      <a:prstDash val="solid"/>
                    </a:lnT>
                    <a:lnB w="12700">
                      <a:solidFill>
                        <a:srgbClr val="D7B15C"/>
                      </a:solidFill>
                      <a:prstDash val="solid"/>
                    </a:lnB>
                    <a:solidFill>
                      <a:srgbClr val="ECDD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5798">
                <a:tc>
                  <a:txBody>
                    <a:bodyPr/>
                    <a:lstStyle/>
                    <a:p>
                      <a:pPr marL="2540" algn="ctr">
                        <a:lnSpc>
                          <a:spcPts val="2675"/>
                        </a:lnSpc>
                      </a:pPr>
                      <a:r>
                        <a:rPr sz="2400" dirty="0">
                          <a:latin typeface="Arial"/>
                          <a:cs typeface="Arial"/>
                        </a:rPr>
                        <a:t>5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D7B15C"/>
                      </a:solidFill>
                      <a:prstDash val="solid"/>
                    </a:lnL>
                    <a:lnR w="12700">
                      <a:solidFill>
                        <a:srgbClr val="D7B15C"/>
                      </a:solidFill>
                      <a:prstDash val="solid"/>
                    </a:lnR>
                    <a:lnT w="12700">
                      <a:solidFill>
                        <a:srgbClr val="D7B15C"/>
                      </a:solidFill>
                      <a:prstDash val="solid"/>
                    </a:lnT>
                    <a:lnB w="12700">
                      <a:solidFill>
                        <a:srgbClr val="D7B15C"/>
                      </a:solidFill>
                      <a:prstDash val="solid"/>
                    </a:lnB>
                    <a:solidFill>
                      <a:srgbClr val="ECDDC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80"/>
                        </a:lnSpc>
                      </a:pPr>
                      <a:r>
                        <a:rPr sz="2400" spc="-20" dirty="0">
                          <a:latin typeface="Arial"/>
                          <a:cs typeface="Arial"/>
                        </a:rPr>
                        <a:t>850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D7B15C"/>
                      </a:solidFill>
                      <a:prstDash val="solid"/>
                    </a:lnL>
                    <a:lnR w="12700">
                      <a:solidFill>
                        <a:srgbClr val="D7B15C"/>
                      </a:solidFill>
                      <a:prstDash val="solid"/>
                    </a:lnR>
                    <a:lnT w="12700">
                      <a:solidFill>
                        <a:srgbClr val="D7B15C"/>
                      </a:solidFill>
                      <a:prstDash val="solid"/>
                    </a:lnT>
                    <a:lnB w="12700">
                      <a:solidFill>
                        <a:srgbClr val="D7B15C"/>
                      </a:solidFill>
                      <a:prstDash val="solid"/>
                    </a:lnB>
                    <a:solidFill>
                      <a:srgbClr val="ECDD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99071"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400" dirty="0">
                          <a:latin typeface="Arial"/>
                          <a:cs typeface="Arial"/>
                        </a:rPr>
                        <a:t>6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D7B15C"/>
                      </a:solidFill>
                      <a:prstDash val="solid"/>
                    </a:lnL>
                    <a:lnR w="12700">
                      <a:solidFill>
                        <a:srgbClr val="D7B15C"/>
                      </a:solidFill>
                      <a:prstDash val="solid"/>
                    </a:lnR>
                    <a:lnT w="12700">
                      <a:solidFill>
                        <a:srgbClr val="D7B15C"/>
                      </a:solidFill>
                      <a:prstDash val="solid"/>
                    </a:lnT>
                    <a:lnB w="12700">
                      <a:solidFill>
                        <a:srgbClr val="D7B15C"/>
                      </a:solidFill>
                      <a:prstDash val="solid"/>
                    </a:lnB>
                    <a:solidFill>
                      <a:srgbClr val="ECDDC4"/>
                    </a:solidFill>
                  </a:tcPr>
                </a:tc>
                <a:tc>
                  <a:txBody>
                    <a:bodyPr/>
                    <a:lstStyle/>
                    <a:p>
                      <a:pPr marL="635">
                        <a:lnSpc>
                          <a:spcPts val="2875"/>
                        </a:lnSpc>
                        <a:spcBef>
                          <a:spcPts val="950"/>
                        </a:spcBef>
                        <a:tabLst>
                          <a:tab pos="2426970" algn="l"/>
                        </a:tabLst>
                      </a:pPr>
                      <a:r>
                        <a:rPr sz="2400" spc="-15" dirty="0">
                          <a:latin typeface="Arial"/>
                          <a:cs typeface="Arial"/>
                        </a:rPr>
                        <a:t>656 </a:t>
                      </a:r>
                      <a:r>
                        <a:rPr sz="2400" spc="195" dirty="0">
                          <a:latin typeface="Arial"/>
                          <a:cs typeface="Arial"/>
                        </a:rPr>
                        <a:t>+</a:t>
                      </a:r>
                      <a:r>
                        <a:rPr sz="2400" spc="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400" spc="-15" dirty="0">
                          <a:latin typeface="Arial"/>
                          <a:cs typeface="Arial"/>
                        </a:rPr>
                        <a:t>245</a:t>
                      </a:r>
                      <a:r>
                        <a:rPr sz="2400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400" spc="195" dirty="0">
                          <a:latin typeface="Arial"/>
                          <a:cs typeface="Arial"/>
                        </a:rPr>
                        <a:t>=	</a:t>
                      </a:r>
                      <a:r>
                        <a:rPr sz="2400" spc="-20" dirty="0">
                          <a:latin typeface="Arial"/>
                          <a:cs typeface="Arial"/>
                        </a:rPr>
                        <a:t>985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120650" marB="0">
                    <a:lnL w="12700">
                      <a:solidFill>
                        <a:srgbClr val="D7B15C"/>
                      </a:solidFill>
                      <a:prstDash val="solid"/>
                    </a:lnL>
                    <a:lnR w="12700">
                      <a:solidFill>
                        <a:srgbClr val="D7B15C"/>
                      </a:solidFill>
                      <a:prstDash val="solid"/>
                    </a:lnR>
                    <a:lnT w="12700">
                      <a:solidFill>
                        <a:srgbClr val="D7B15C"/>
                      </a:solidFill>
                      <a:prstDash val="solid"/>
                    </a:lnT>
                    <a:lnB w="12700">
                      <a:solidFill>
                        <a:srgbClr val="D7B15C"/>
                      </a:solidFill>
                      <a:prstDash val="solid"/>
                    </a:lnB>
                    <a:solidFill>
                      <a:srgbClr val="ECDD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5759">
                <a:tc>
                  <a:txBody>
                    <a:bodyPr/>
                    <a:lstStyle/>
                    <a:p>
                      <a:pPr marL="2540" algn="ctr">
                        <a:lnSpc>
                          <a:spcPts val="2675"/>
                        </a:lnSpc>
                      </a:pPr>
                      <a:r>
                        <a:rPr sz="2400" dirty="0">
                          <a:latin typeface="Arial"/>
                          <a:cs typeface="Arial"/>
                        </a:rPr>
                        <a:t>7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D7B15C"/>
                      </a:solidFill>
                      <a:prstDash val="solid"/>
                    </a:lnL>
                    <a:lnR w="12700">
                      <a:solidFill>
                        <a:srgbClr val="D7B15C"/>
                      </a:solidFill>
                      <a:prstDash val="solid"/>
                    </a:lnR>
                    <a:lnT w="12700">
                      <a:solidFill>
                        <a:srgbClr val="D7B15C"/>
                      </a:solidFill>
                      <a:prstDash val="solid"/>
                    </a:lnT>
                    <a:lnB w="12700">
                      <a:solidFill>
                        <a:srgbClr val="D7B15C"/>
                      </a:solidFill>
                      <a:prstDash val="solid"/>
                    </a:lnB>
                    <a:solidFill>
                      <a:srgbClr val="ECDDC4"/>
                    </a:solidFill>
                  </a:tcPr>
                </a:tc>
                <a:tc>
                  <a:txBody>
                    <a:bodyPr/>
                    <a:lstStyle/>
                    <a:p>
                      <a:pPr marL="635">
                        <a:lnSpc>
                          <a:spcPts val="2780"/>
                        </a:lnSpc>
                        <a:tabLst>
                          <a:tab pos="2712720" algn="l"/>
                        </a:tabLst>
                      </a:pPr>
                      <a:r>
                        <a:rPr sz="2400" spc="-15" dirty="0">
                          <a:latin typeface="Arial"/>
                          <a:cs typeface="Arial"/>
                        </a:rPr>
                        <a:t>245 </a:t>
                      </a:r>
                      <a:r>
                        <a:rPr sz="2400" spc="195" dirty="0">
                          <a:latin typeface="Arial"/>
                          <a:cs typeface="Arial"/>
                        </a:rPr>
                        <a:t>+ </a:t>
                      </a:r>
                      <a:r>
                        <a:rPr sz="2400" spc="-15" dirty="0">
                          <a:latin typeface="Arial"/>
                          <a:cs typeface="Arial"/>
                        </a:rPr>
                        <a:t>122 </a:t>
                      </a:r>
                      <a:r>
                        <a:rPr sz="2400" spc="195" dirty="0">
                          <a:latin typeface="Arial"/>
                          <a:cs typeface="Arial"/>
                        </a:rPr>
                        <a:t>+</a:t>
                      </a:r>
                      <a:r>
                        <a:rPr sz="2400" spc="-1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400" spc="-15" dirty="0">
                          <a:latin typeface="Arial"/>
                          <a:cs typeface="Arial"/>
                        </a:rPr>
                        <a:t>81</a:t>
                      </a:r>
                      <a:r>
                        <a:rPr sz="2400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400" spc="195" dirty="0">
                          <a:latin typeface="Arial"/>
                          <a:cs typeface="Arial"/>
                        </a:rPr>
                        <a:t>=	</a:t>
                      </a:r>
                      <a:r>
                        <a:rPr sz="2400" spc="-15" dirty="0">
                          <a:latin typeface="Arial"/>
                          <a:cs typeface="Arial"/>
                        </a:rPr>
                        <a:t>448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D7B15C"/>
                      </a:solidFill>
                      <a:prstDash val="solid"/>
                    </a:lnL>
                    <a:lnR w="12700">
                      <a:solidFill>
                        <a:srgbClr val="D7B15C"/>
                      </a:solidFill>
                      <a:prstDash val="solid"/>
                    </a:lnR>
                    <a:lnT w="12700">
                      <a:solidFill>
                        <a:srgbClr val="D7B15C"/>
                      </a:solidFill>
                      <a:prstDash val="solid"/>
                    </a:lnT>
                    <a:lnB w="12700">
                      <a:solidFill>
                        <a:srgbClr val="D7B15C"/>
                      </a:solidFill>
                      <a:prstDash val="solid"/>
                    </a:lnB>
                    <a:solidFill>
                      <a:srgbClr val="ECDD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pSp>
        <p:nvGrpSpPr>
          <p:cNvPr id="9" name="object 9"/>
          <p:cNvGrpSpPr/>
          <p:nvPr/>
        </p:nvGrpSpPr>
        <p:grpSpPr>
          <a:xfrm>
            <a:off x="3956303" y="638555"/>
            <a:ext cx="3801110" cy="1800225"/>
            <a:chOff x="3956303" y="638555"/>
            <a:chExt cx="3801110" cy="1800225"/>
          </a:xfrm>
        </p:grpSpPr>
        <p:sp>
          <p:nvSpPr>
            <p:cNvPr id="10" name="object 10"/>
            <p:cNvSpPr/>
            <p:nvPr/>
          </p:nvSpPr>
          <p:spPr>
            <a:xfrm>
              <a:off x="3956303" y="638555"/>
              <a:ext cx="3800855" cy="179984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584191" y="861059"/>
              <a:ext cx="2624327" cy="144627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001261" y="653033"/>
              <a:ext cx="3716020" cy="1714500"/>
            </a:xfrm>
            <a:custGeom>
              <a:avLst/>
              <a:gdLst/>
              <a:ahLst/>
              <a:cxnLst/>
              <a:rect l="l" t="t" r="r" b="b"/>
              <a:pathLst>
                <a:path w="3716020" h="1714500">
                  <a:moveTo>
                    <a:pt x="1857755" y="0"/>
                  </a:moveTo>
                  <a:lnTo>
                    <a:pt x="1793887" y="497"/>
                  </a:lnTo>
                  <a:lnTo>
                    <a:pt x="1730560" y="1977"/>
                  </a:lnTo>
                  <a:lnTo>
                    <a:pt x="1667807" y="4425"/>
                  </a:lnTo>
                  <a:lnTo>
                    <a:pt x="1605664" y="7825"/>
                  </a:lnTo>
                  <a:lnTo>
                    <a:pt x="1544166" y="12160"/>
                  </a:lnTo>
                  <a:lnTo>
                    <a:pt x="1483346" y="17415"/>
                  </a:lnTo>
                  <a:lnTo>
                    <a:pt x="1423240" y="23574"/>
                  </a:lnTo>
                  <a:lnTo>
                    <a:pt x="1363882" y="30621"/>
                  </a:lnTo>
                  <a:lnTo>
                    <a:pt x="1305307" y="38539"/>
                  </a:lnTo>
                  <a:lnTo>
                    <a:pt x="1247549" y="47313"/>
                  </a:lnTo>
                  <a:lnTo>
                    <a:pt x="1190643" y="56927"/>
                  </a:lnTo>
                  <a:lnTo>
                    <a:pt x="1134623" y="67365"/>
                  </a:lnTo>
                  <a:lnTo>
                    <a:pt x="1079525" y="78611"/>
                  </a:lnTo>
                  <a:lnTo>
                    <a:pt x="1025382" y="90649"/>
                  </a:lnTo>
                  <a:lnTo>
                    <a:pt x="972229" y="103463"/>
                  </a:lnTo>
                  <a:lnTo>
                    <a:pt x="920100" y="117037"/>
                  </a:lnTo>
                  <a:lnTo>
                    <a:pt x="869031" y="131355"/>
                  </a:lnTo>
                  <a:lnTo>
                    <a:pt x="819056" y="146402"/>
                  </a:lnTo>
                  <a:lnTo>
                    <a:pt x="770210" y="162160"/>
                  </a:lnTo>
                  <a:lnTo>
                    <a:pt x="722527" y="178615"/>
                  </a:lnTo>
                  <a:lnTo>
                    <a:pt x="676041" y="195751"/>
                  </a:lnTo>
                  <a:lnTo>
                    <a:pt x="630787" y="213550"/>
                  </a:lnTo>
                  <a:lnTo>
                    <a:pt x="586800" y="231998"/>
                  </a:lnTo>
                  <a:lnTo>
                    <a:pt x="544115" y="251078"/>
                  </a:lnTo>
                  <a:lnTo>
                    <a:pt x="502766" y="270775"/>
                  </a:lnTo>
                  <a:lnTo>
                    <a:pt x="462787" y="291073"/>
                  </a:lnTo>
                  <a:lnTo>
                    <a:pt x="424213" y="311955"/>
                  </a:lnTo>
                  <a:lnTo>
                    <a:pt x="387079" y="333405"/>
                  </a:lnTo>
                  <a:lnTo>
                    <a:pt x="351420" y="355409"/>
                  </a:lnTo>
                  <a:lnTo>
                    <a:pt x="317269" y="377949"/>
                  </a:lnTo>
                  <a:lnTo>
                    <a:pt x="284662" y="401009"/>
                  </a:lnTo>
                  <a:lnTo>
                    <a:pt x="253633" y="424575"/>
                  </a:lnTo>
                  <a:lnTo>
                    <a:pt x="196447" y="473156"/>
                  </a:lnTo>
                  <a:lnTo>
                    <a:pt x="145988" y="523565"/>
                  </a:lnTo>
                  <a:lnTo>
                    <a:pt x="102533" y="575674"/>
                  </a:lnTo>
                  <a:lnTo>
                    <a:pt x="66359" y="629355"/>
                  </a:lnTo>
                  <a:lnTo>
                    <a:pt x="37742" y="684481"/>
                  </a:lnTo>
                  <a:lnTo>
                    <a:pt x="16958" y="740924"/>
                  </a:lnTo>
                  <a:lnTo>
                    <a:pt x="4285" y="798556"/>
                  </a:lnTo>
                  <a:lnTo>
                    <a:pt x="0" y="857250"/>
                  </a:lnTo>
                  <a:lnTo>
                    <a:pt x="1077" y="886721"/>
                  </a:lnTo>
                  <a:lnTo>
                    <a:pt x="9591" y="944900"/>
                  </a:lnTo>
                  <a:lnTo>
                    <a:pt x="26353" y="1001953"/>
                  </a:lnTo>
                  <a:lnTo>
                    <a:pt x="51088" y="1057754"/>
                  </a:lnTo>
                  <a:lnTo>
                    <a:pt x="83519" y="1112173"/>
                  </a:lnTo>
                  <a:lnTo>
                    <a:pt x="123368" y="1165084"/>
                  </a:lnTo>
                  <a:lnTo>
                    <a:pt x="170359" y="1216359"/>
                  </a:lnTo>
                  <a:lnTo>
                    <a:pt x="224216" y="1265870"/>
                  </a:lnTo>
                  <a:lnTo>
                    <a:pt x="284662" y="1313490"/>
                  </a:lnTo>
                  <a:lnTo>
                    <a:pt x="317269" y="1336550"/>
                  </a:lnTo>
                  <a:lnTo>
                    <a:pt x="351420" y="1359090"/>
                  </a:lnTo>
                  <a:lnTo>
                    <a:pt x="387079" y="1381094"/>
                  </a:lnTo>
                  <a:lnTo>
                    <a:pt x="424213" y="1402544"/>
                  </a:lnTo>
                  <a:lnTo>
                    <a:pt x="462787" y="1423426"/>
                  </a:lnTo>
                  <a:lnTo>
                    <a:pt x="502766" y="1443724"/>
                  </a:lnTo>
                  <a:lnTo>
                    <a:pt x="544115" y="1463420"/>
                  </a:lnTo>
                  <a:lnTo>
                    <a:pt x="586800" y="1482501"/>
                  </a:lnTo>
                  <a:lnTo>
                    <a:pt x="630787" y="1500949"/>
                  </a:lnTo>
                  <a:lnTo>
                    <a:pt x="676041" y="1518748"/>
                  </a:lnTo>
                  <a:lnTo>
                    <a:pt x="722527" y="1535884"/>
                  </a:lnTo>
                  <a:lnTo>
                    <a:pt x="770210" y="1552339"/>
                  </a:lnTo>
                  <a:lnTo>
                    <a:pt x="819056" y="1568097"/>
                  </a:lnTo>
                  <a:lnTo>
                    <a:pt x="869031" y="1583144"/>
                  </a:lnTo>
                  <a:lnTo>
                    <a:pt x="920100" y="1597462"/>
                  </a:lnTo>
                  <a:lnTo>
                    <a:pt x="972229" y="1611036"/>
                  </a:lnTo>
                  <a:lnTo>
                    <a:pt x="1025382" y="1623850"/>
                  </a:lnTo>
                  <a:lnTo>
                    <a:pt x="1079525" y="1635888"/>
                  </a:lnTo>
                  <a:lnTo>
                    <a:pt x="1134623" y="1647134"/>
                  </a:lnTo>
                  <a:lnTo>
                    <a:pt x="1190643" y="1657572"/>
                  </a:lnTo>
                  <a:lnTo>
                    <a:pt x="1247549" y="1667186"/>
                  </a:lnTo>
                  <a:lnTo>
                    <a:pt x="1305307" y="1675960"/>
                  </a:lnTo>
                  <a:lnTo>
                    <a:pt x="1363882" y="1683878"/>
                  </a:lnTo>
                  <a:lnTo>
                    <a:pt x="1423240" y="1690925"/>
                  </a:lnTo>
                  <a:lnTo>
                    <a:pt x="1483346" y="1697084"/>
                  </a:lnTo>
                  <a:lnTo>
                    <a:pt x="1544166" y="1702339"/>
                  </a:lnTo>
                  <a:lnTo>
                    <a:pt x="1605664" y="1706674"/>
                  </a:lnTo>
                  <a:lnTo>
                    <a:pt x="1667807" y="1710074"/>
                  </a:lnTo>
                  <a:lnTo>
                    <a:pt x="1730560" y="1712522"/>
                  </a:lnTo>
                  <a:lnTo>
                    <a:pt x="1793887" y="1714002"/>
                  </a:lnTo>
                  <a:lnTo>
                    <a:pt x="1857755" y="1714500"/>
                  </a:lnTo>
                  <a:lnTo>
                    <a:pt x="1921624" y="1714002"/>
                  </a:lnTo>
                  <a:lnTo>
                    <a:pt x="1984951" y="1712522"/>
                  </a:lnTo>
                  <a:lnTo>
                    <a:pt x="2047704" y="1710074"/>
                  </a:lnTo>
                  <a:lnTo>
                    <a:pt x="2109847" y="1706674"/>
                  </a:lnTo>
                  <a:lnTo>
                    <a:pt x="2171345" y="1702339"/>
                  </a:lnTo>
                  <a:lnTo>
                    <a:pt x="2232165" y="1697084"/>
                  </a:lnTo>
                  <a:lnTo>
                    <a:pt x="2292271" y="1690925"/>
                  </a:lnTo>
                  <a:lnTo>
                    <a:pt x="2351629" y="1683878"/>
                  </a:lnTo>
                  <a:lnTo>
                    <a:pt x="2410204" y="1675960"/>
                  </a:lnTo>
                  <a:lnTo>
                    <a:pt x="2467962" y="1667186"/>
                  </a:lnTo>
                  <a:lnTo>
                    <a:pt x="2524868" y="1657572"/>
                  </a:lnTo>
                  <a:lnTo>
                    <a:pt x="2580888" y="1647134"/>
                  </a:lnTo>
                  <a:lnTo>
                    <a:pt x="2635986" y="1635888"/>
                  </a:lnTo>
                  <a:lnTo>
                    <a:pt x="2690129" y="1623850"/>
                  </a:lnTo>
                  <a:lnTo>
                    <a:pt x="2743282" y="1611036"/>
                  </a:lnTo>
                  <a:lnTo>
                    <a:pt x="2795411" y="1597462"/>
                  </a:lnTo>
                  <a:lnTo>
                    <a:pt x="2846480" y="1583144"/>
                  </a:lnTo>
                  <a:lnTo>
                    <a:pt x="2896455" y="1568097"/>
                  </a:lnTo>
                  <a:lnTo>
                    <a:pt x="2945301" y="1552339"/>
                  </a:lnTo>
                  <a:lnTo>
                    <a:pt x="2992984" y="1535884"/>
                  </a:lnTo>
                  <a:lnTo>
                    <a:pt x="3039470" y="1518748"/>
                  </a:lnTo>
                  <a:lnTo>
                    <a:pt x="3084724" y="1500949"/>
                  </a:lnTo>
                  <a:lnTo>
                    <a:pt x="3128711" y="1482501"/>
                  </a:lnTo>
                  <a:lnTo>
                    <a:pt x="3171396" y="1463421"/>
                  </a:lnTo>
                  <a:lnTo>
                    <a:pt x="3212745" y="1443724"/>
                  </a:lnTo>
                  <a:lnTo>
                    <a:pt x="3252724" y="1423426"/>
                  </a:lnTo>
                  <a:lnTo>
                    <a:pt x="3291298" y="1402544"/>
                  </a:lnTo>
                  <a:lnTo>
                    <a:pt x="3328432" y="1381094"/>
                  </a:lnTo>
                  <a:lnTo>
                    <a:pt x="3364091" y="1359090"/>
                  </a:lnTo>
                  <a:lnTo>
                    <a:pt x="3398242" y="1336550"/>
                  </a:lnTo>
                  <a:lnTo>
                    <a:pt x="3430849" y="1313490"/>
                  </a:lnTo>
                  <a:lnTo>
                    <a:pt x="3461878" y="1289924"/>
                  </a:lnTo>
                  <a:lnTo>
                    <a:pt x="3519064" y="1241343"/>
                  </a:lnTo>
                  <a:lnTo>
                    <a:pt x="3569523" y="1190934"/>
                  </a:lnTo>
                  <a:lnTo>
                    <a:pt x="3612978" y="1138825"/>
                  </a:lnTo>
                  <a:lnTo>
                    <a:pt x="3649152" y="1085144"/>
                  </a:lnTo>
                  <a:lnTo>
                    <a:pt x="3677769" y="1030018"/>
                  </a:lnTo>
                  <a:lnTo>
                    <a:pt x="3698553" y="973575"/>
                  </a:lnTo>
                  <a:lnTo>
                    <a:pt x="3711226" y="915943"/>
                  </a:lnTo>
                  <a:lnTo>
                    <a:pt x="3715512" y="857250"/>
                  </a:lnTo>
                  <a:lnTo>
                    <a:pt x="3714434" y="827778"/>
                  </a:lnTo>
                  <a:lnTo>
                    <a:pt x="3705920" y="769599"/>
                  </a:lnTo>
                  <a:lnTo>
                    <a:pt x="3689158" y="712546"/>
                  </a:lnTo>
                  <a:lnTo>
                    <a:pt x="3664423" y="656745"/>
                  </a:lnTo>
                  <a:lnTo>
                    <a:pt x="3631992" y="602326"/>
                  </a:lnTo>
                  <a:lnTo>
                    <a:pt x="3592143" y="549415"/>
                  </a:lnTo>
                  <a:lnTo>
                    <a:pt x="3545152" y="498140"/>
                  </a:lnTo>
                  <a:lnTo>
                    <a:pt x="3491295" y="448629"/>
                  </a:lnTo>
                  <a:lnTo>
                    <a:pt x="3430849" y="401009"/>
                  </a:lnTo>
                  <a:lnTo>
                    <a:pt x="3398242" y="377949"/>
                  </a:lnTo>
                  <a:lnTo>
                    <a:pt x="3364091" y="355409"/>
                  </a:lnTo>
                  <a:lnTo>
                    <a:pt x="3328432" y="333405"/>
                  </a:lnTo>
                  <a:lnTo>
                    <a:pt x="3291298" y="311955"/>
                  </a:lnTo>
                  <a:lnTo>
                    <a:pt x="3252724" y="291073"/>
                  </a:lnTo>
                  <a:lnTo>
                    <a:pt x="3212745" y="270775"/>
                  </a:lnTo>
                  <a:lnTo>
                    <a:pt x="3171396" y="251079"/>
                  </a:lnTo>
                  <a:lnTo>
                    <a:pt x="3128711" y="231998"/>
                  </a:lnTo>
                  <a:lnTo>
                    <a:pt x="3084724" y="213550"/>
                  </a:lnTo>
                  <a:lnTo>
                    <a:pt x="3039470" y="195751"/>
                  </a:lnTo>
                  <a:lnTo>
                    <a:pt x="2992984" y="178615"/>
                  </a:lnTo>
                  <a:lnTo>
                    <a:pt x="2945301" y="162160"/>
                  </a:lnTo>
                  <a:lnTo>
                    <a:pt x="2896455" y="146402"/>
                  </a:lnTo>
                  <a:lnTo>
                    <a:pt x="2846480" y="131355"/>
                  </a:lnTo>
                  <a:lnTo>
                    <a:pt x="2795411" y="117037"/>
                  </a:lnTo>
                  <a:lnTo>
                    <a:pt x="2743282" y="103463"/>
                  </a:lnTo>
                  <a:lnTo>
                    <a:pt x="2690129" y="90649"/>
                  </a:lnTo>
                  <a:lnTo>
                    <a:pt x="2635986" y="78611"/>
                  </a:lnTo>
                  <a:lnTo>
                    <a:pt x="2580888" y="67365"/>
                  </a:lnTo>
                  <a:lnTo>
                    <a:pt x="2524868" y="56927"/>
                  </a:lnTo>
                  <a:lnTo>
                    <a:pt x="2467962" y="47313"/>
                  </a:lnTo>
                  <a:lnTo>
                    <a:pt x="2410204" y="38539"/>
                  </a:lnTo>
                  <a:lnTo>
                    <a:pt x="2351629" y="30621"/>
                  </a:lnTo>
                  <a:lnTo>
                    <a:pt x="2292271" y="23574"/>
                  </a:lnTo>
                  <a:lnTo>
                    <a:pt x="2232165" y="17415"/>
                  </a:lnTo>
                  <a:lnTo>
                    <a:pt x="2171345" y="12160"/>
                  </a:lnTo>
                  <a:lnTo>
                    <a:pt x="2109847" y="7825"/>
                  </a:lnTo>
                  <a:lnTo>
                    <a:pt x="2047704" y="4425"/>
                  </a:lnTo>
                  <a:lnTo>
                    <a:pt x="1984951" y="1977"/>
                  </a:lnTo>
                  <a:lnTo>
                    <a:pt x="1921624" y="497"/>
                  </a:lnTo>
                  <a:lnTo>
                    <a:pt x="1857755" y="0"/>
                  </a:lnTo>
                  <a:close/>
                </a:path>
              </a:pathLst>
            </a:custGeom>
            <a:solidFill>
              <a:srgbClr val="CAD9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001261" y="653033"/>
              <a:ext cx="3716020" cy="1714500"/>
            </a:xfrm>
            <a:custGeom>
              <a:avLst/>
              <a:gdLst/>
              <a:ahLst/>
              <a:cxnLst/>
              <a:rect l="l" t="t" r="r" b="b"/>
              <a:pathLst>
                <a:path w="3716020" h="1714500">
                  <a:moveTo>
                    <a:pt x="0" y="857250"/>
                  </a:moveTo>
                  <a:lnTo>
                    <a:pt x="4285" y="798556"/>
                  </a:lnTo>
                  <a:lnTo>
                    <a:pt x="16958" y="740924"/>
                  </a:lnTo>
                  <a:lnTo>
                    <a:pt x="37742" y="684481"/>
                  </a:lnTo>
                  <a:lnTo>
                    <a:pt x="66359" y="629355"/>
                  </a:lnTo>
                  <a:lnTo>
                    <a:pt x="102533" y="575674"/>
                  </a:lnTo>
                  <a:lnTo>
                    <a:pt x="145988" y="523565"/>
                  </a:lnTo>
                  <a:lnTo>
                    <a:pt x="196447" y="473156"/>
                  </a:lnTo>
                  <a:lnTo>
                    <a:pt x="253633" y="424575"/>
                  </a:lnTo>
                  <a:lnTo>
                    <a:pt x="284662" y="401009"/>
                  </a:lnTo>
                  <a:lnTo>
                    <a:pt x="317269" y="377949"/>
                  </a:lnTo>
                  <a:lnTo>
                    <a:pt x="351420" y="355409"/>
                  </a:lnTo>
                  <a:lnTo>
                    <a:pt x="387079" y="333405"/>
                  </a:lnTo>
                  <a:lnTo>
                    <a:pt x="424213" y="311955"/>
                  </a:lnTo>
                  <a:lnTo>
                    <a:pt x="462787" y="291073"/>
                  </a:lnTo>
                  <a:lnTo>
                    <a:pt x="502766" y="270775"/>
                  </a:lnTo>
                  <a:lnTo>
                    <a:pt x="544115" y="251078"/>
                  </a:lnTo>
                  <a:lnTo>
                    <a:pt x="586800" y="231998"/>
                  </a:lnTo>
                  <a:lnTo>
                    <a:pt x="630787" y="213550"/>
                  </a:lnTo>
                  <a:lnTo>
                    <a:pt x="676041" y="195751"/>
                  </a:lnTo>
                  <a:lnTo>
                    <a:pt x="722527" y="178615"/>
                  </a:lnTo>
                  <a:lnTo>
                    <a:pt x="770210" y="162160"/>
                  </a:lnTo>
                  <a:lnTo>
                    <a:pt x="819056" y="146402"/>
                  </a:lnTo>
                  <a:lnTo>
                    <a:pt x="869031" y="131355"/>
                  </a:lnTo>
                  <a:lnTo>
                    <a:pt x="920100" y="117037"/>
                  </a:lnTo>
                  <a:lnTo>
                    <a:pt x="972229" y="103463"/>
                  </a:lnTo>
                  <a:lnTo>
                    <a:pt x="1025382" y="90649"/>
                  </a:lnTo>
                  <a:lnTo>
                    <a:pt x="1079525" y="78611"/>
                  </a:lnTo>
                  <a:lnTo>
                    <a:pt x="1134623" y="67365"/>
                  </a:lnTo>
                  <a:lnTo>
                    <a:pt x="1190643" y="56927"/>
                  </a:lnTo>
                  <a:lnTo>
                    <a:pt x="1247549" y="47313"/>
                  </a:lnTo>
                  <a:lnTo>
                    <a:pt x="1305307" y="38539"/>
                  </a:lnTo>
                  <a:lnTo>
                    <a:pt x="1363882" y="30621"/>
                  </a:lnTo>
                  <a:lnTo>
                    <a:pt x="1423240" y="23574"/>
                  </a:lnTo>
                  <a:lnTo>
                    <a:pt x="1483346" y="17415"/>
                  </a:lnTo>
                  <a:lnTo>
                    <a:pt x="1544166" y="12160"/>
                  </a:lnTo>
                  <a:lnTo>
                    <a:pt x="1605664" y="7825"/>
                  </a:lnTo>
                  <a:lnTo>
                    <a:pt x="1667807" y="4425"/>
                  </a:lnTo>
                  <a:lnTo>
                    <a:pt x="1730560" y="1977"/>
                  </a:lnTo>
                  <a:lnTo>
                    <a:pt x="1793887" y="497"/>
                  </a:lnTo>
                  <a:lnTo>
                    <a:pt x="1857755" y="0"/>
                  </a:lnTo>
                  <a:lnTo>
                    <a:pt x="1921624" y="497"/>
                  </a:lnTo>
                  <a:lnTo>
                    <a:pt x="1984951" y="1977"/>
                  </a:lnTo>
                  <a:lnTo>
                    <a:pt x="2047704" y="4425"/>
                  </a:lnTo>
                  <a:lnTo>
                    <a:pt x="2109847" y="7825"/>
                  </a:lnTo>
                  <a:lnTo>
                    <a:pt x="2171345" y="12160"/>
                  </a:lnTo>
                  <a:lnTo>
                    <a:pt x="2232165" y="17415"/>
                  </a:lnTo>
                  <a:lnTo>
                    <a:pt x="2292271" y="23574"/>
                  </a:lnTo>
                  <a:lnTo>
                    <a:pt x="2351629" y="30621"/>
                  </a:lnTo>
                  <a:lnTo>
                    <a:pt x="2410204" y="38539"/>
                  </a:lnTo>
                  <a:lnTo>
                    <a:pt x="2467962" y="47313"/>
                  </a:lnTo>
                  <a:lnTo>
                    <a:pt x="2524868" y="56927"/>
                  </a:lnTo>
                  <a:lnTo>
                    <a:pt x="2580888" y="67365"/>
                  </a:lnTo>
                  <a:lnTo>
                    <a:pt x="2635986" y="78611"/>
                  </a:lnTo>
                  <a:lnTo>
                    <a:pt x="2690129" y="90649"/>
                  </a:lnTo>
                  <a:lnTo>
                    <a:pt x="2743282" y="103463"/>
                  </a:lnTo>
                  <a:lnTo>
                    <a:pt x="2795411" y="117037"/>
                  </a:lnTo>
                  <a:lnTo>
                    <a:pt x="2846480" y="131355"/>
                  </a:lnTo>
                  <a:lnTo>
                    <a:pt x="2896455" y="146402"/>
                  </a:lnTo>
                  <a:lnTo>
                    <a:pt x="2945301" y="162160"/>
                  </a:lnTo>
                  <a:lnTo>
                    <a:pt x="2992984" y="178615"/>
                  </a:lnTo>
                  <a:lnTo>
                    <a:pt x="3039470" y="195751"/>
                  </a:lnTo>
                  <a:lnTo>
                    <a:pt x="3084724" y="213550"/>
                  </a:lnTo>
                  <a:lnTo>
                    <a:pt x="3128711" y="231998"/>
                  </a:lnTo>
                  <a:lnTo>
                    <a:pt x="3171396" y="251079"/>
                  </a:lnTo>
                  <a:lnTo>
                    <a:pt x="3212745" y="270775"/>
                  </a:lnTo>
                  <a:lnTo>
                    <a:pt x="3252724" y="291073"/>
                  </a:lnTo>
                  <a:lnTo>
                    <a:pt x="3291298" y="311955"/>
                  </a:lnTo>
                  <a:lnTo>
                    <a:pt x="3328432" y="333405"/>
                  </a:lnTo>
                  <a:lnTo>
                    <a:pt x="3364091" y="355409"/>
                  </a:lnTo>
                  <a:lnTo>
                    <a:pt x="3398242" y="377949"/>
                  </a:lnTo>
                  <a:lnTo>
                    <a:pt x="3430849" y="401009"/>
                  </a:lnTo>
                  <a:lnTo>
                    <a:pt x="3461878" y="424575"/>
                  </a:lnTo>
                  <a:lnTo>
                    <a:pt x="3519064" y="473156"/>
                  </a:lnTo>
                  <a:lnTo>
                    <a:pt x="3569523" y="523565"/>
                  </a:lnTo>
                  <a:lnTo>
                    <a:pt x="3612978" y="575674"/>
                  </a:lnTo>
                  <a:lnTo>
                    <a:pt x="3649152" y="629355"/>
                  </a:lnTo>
                  <a:lnTo>
                    <a:pt x="3677769" y="684481"/>
                  </a:lnTo>
                  <a:lnTo>
                    <a:pt x="3698553" y="740924"/>
                  </a:lnTo>
                  <a:lnTo>
                    <a:pt x="3711226" y="798556"/>
                  </a:lnTo>
                  <a:lnTo>
                    <a:pt x="3715512" y="857250"/>
                  </a:lnTo>
                  <a:lnTo>
                    <a:pt x="3714434" y="886721"/>
                  </a:lnTo>
                  <a:lnTo>
                    <a:pt x="3705920" y="944900"/>
                  </a:lnTo>
                  <a:lnTo>
                    <a:pt x="3689158" y="1001953"/>
                  </a:lnTo>
                  <a:lnTo>
                    <a:pt x="3664423" y="1057754"/>
                  </a:lnTo>
                  <a:lnTo>
                    <a:pt x="3631992" y="1112173"/>
                  </a:lnTo>
                  <a:lnTo>
                    <a:pt x="3592143" y="1165084"/>
                  </a:lnTo>
                  <a:lnTo>
                    <a:pt x="3545152" y="1216359"/>
                  </a:lnTo>
                  <a:lnTo>
                    <a:pt x="3491295" y="1265870"/>
                  </a:lnTo>
                  <a:lnTo>
                    <a:pt x="3430849" y="1313490"/>
                  </a:lnTo>
                  <a:lnTo>
                    <a:pt x="3398242" y="1336550"/>
                  </a:lnTo>
                  <a:lnTo>
                    <a:pt x="3364091" y="1359090"/>
                  </a:lnTo>
                  <a:lnTo>
                    <a:pt x="3328432" y="1381094"/>
                  </a:lnTo>
                  <a:lnTo>
                    <a:pt x="3291298" y="1402544"/>
                  </a:lnTo>
                  <a:lnTo>
                    <a:pt x="3252724" y="1423426"/>
                  </a:lnTo>
                  <a:lnTo>
                    <a:pt x="3212745" y="1443724"/>
                  </a:lnTo>
                  <a:lnTo>
                    <a:pt x="3171396" y="1463421"/>
                  </a:lnTo>
                  <a:lnTo>
                    <a:pt x="3128711" y="1482501"/>
                  </a:lnTo>
                  <a:lnTo>
                    <a:pt x="3084724" y="1500949"/>
                  </a:lnTo>
                  <a:lnTo>
                    <a:pt x="3039470" y="1518748"/>
                  </a:lnTo>
                  <a:lnTo>
                    <a:pt x="2992984" y="1535884"/>
                  </a:lnTo>
                  <a:lnTo>
                    <a:pt x="2945301" y="1552339"/>
                  </a:lnTo>
                  <a:lnTo>
                    <a:pt x="2896455" y="1568097"/>
                  </a:lnTo>
                  <a:lnTo>
                    <a:pt x="2846480" y="1583144"/>
                  </a:lnTo>
                  <a:lnTo>
                    <a:pt x="2795411" y="1597462"/>
                  </a:lnTo>
                  <a:lnTo>
                    <a:pt x="2743282" y="1611036"/>
                  </a:lnTo>
                  <a:lnTo>
                    <a:pt x="2690129" y="1623850"/>
                  </a:lnTo>
                  <a:lnTo>
                    <a:pt x="2635986" y="1635888"/>
                  </a:lnTo>
                  <a:lnTo>
                    <a:pt x="2580888" y="1647134"/>
                  </a:lnTo>
                  <a:lnTo>
                    <a:pt x="2524868" y="1657572"/>
                  </a:lnTo>
                  <a:lnTo>
                    <a:pt x="2467962" y="1667186"/>
                  </a:lnTo>
                  <a:lnTo>
                    <a:pt x="2410204" y="1675960"/>
                  </a:lnTo>
                  <a:lnTo>
                    <a:pt x="2351629" y="1683878"/>
                  </a:lnTo>
                  <a:lnTo>
                    <a:pt x="2292271" y="1690925"/>
                  </a:lnTo>
                  <a:lnTo>
                    <a:pt x="2232165" y="1697084"/>
                  </a:lnTo>
                  <a:lnTo>
                    <a:pt x="2171345" y="1702339"/>
                  </a:lnTo>
                  <a:lnTo>
                    <a:pt x="2109847" y="1706674"/>
                  </a:lnTo>
                  <a:lnTo>
                    <a:pt x="2047704" y="1710074"/>
                  </a:lnTo>
                  <a:lnTo>
                    <a:pt x="1984951" y="1712522"/>
                  </a:lnTo>
                  <a:lnTo>
                    <a:pt x="1921624" y="1714002"/>
                  </a:lnTo>
                  <a:lnTo>
                    <a:pt x="1857755" y="1714500"/>
                  </a:lnTo>
                  <a:lnTo>
                    <a:pt x="1793887" y="1714002"/>
                  </a:lnTo>
                  <a:lnTo>
                    <a:pt x="1730560" y="1712522"/>
                  </a:lnTo>
                  <a:lnTo>
                    <a:pt x="1667807" y="1710074"/>
                  </a:lnTo>
                  <a:lnTo>
                    <a:pt x="1605664" y="1706674"/>
                  </a:lnTo>
                  <a:lnTo>
                    <a:pt x="1544166" y="1702339"/>
                  </a:lnTo>
                  <a:lnTo>
                    <a:pt x="1483346" y="1697084"/>
                  </a:lnTo>
                  <a:lnTo>
                    <a:pt x="1423240" y="1690925"/>
                  </a:lnTo>
                  <a:lnTo>
                    <a:pt x="1363882" y="1683878"/>
                  </a:lnTo>
                  <a:lnTo>
                    <a:pt x="1305307" y="1675960"/>
                  </a:lnTo>
                  <a:lnTo>
                    <a:pt x="1247549" y="1667186"/>
                  </a:lnTo>
                  <a:lnTo>
                    <a:pt x="1190643" y="1657572"/>
                  </a:lnTo>
                  <a:lnTo>
                    <a:pt x="1134623" y="1647134"/>
                  </a:lnTo>
                  <a:lnTo>
                    <a:pt x="1079525" y="1635888"/>
                  </a:lnTo>
                  <a:lnTo>
                    <a:pt x="1025382" y="1623850"/>
                  </a:lnTo>
                  <a:lnTo>
                    <a:pt x="972229" y="1611036"/>
                  </a:lnTo>
                  <a:lnTo>
                    <a:pt x="920100" y="1597462"/>
                  </a:lnTo>
                  <a:lnTo>
                    <a:pt x="869031" y="1583144"/>
                  </a:lnTo>
                  <a:lnTo>
                    <a:pt x="819056" y="1568097"/>
                  </a:lnTo>
                  <a:lnTo>
                    <a:pt x="770210" y="1552339"/>
                  </a:lnTo>
                  <a:lnTo>
                    <a:pt x="722527" y="1535884"/>
                  </a:lnTo>
                  <a:lnTo>
                    <a:pt x="676041" y="1518748"/>
                  </a:lnTo>
                  <a:lnTo>
                    <a:pt x="630787" y="1500949"/>
                  </a:lnTo>
                  <a:lnTo>
                    <a:pt x="586800" y="1482501"/>
                  </a:lnTo>
                  <a:lnTo>
                    <a:pt x="544115" y="1463420"/>
                  </a:lnTo>
                  <a:lnTo>
                    <a:pt x="502766" y="1443724"/>
                  </a:lnTo>
                  <a:lnTo>
                    <a:pt x="462787" y="1423426"/>
                  </a:lnTo>
                  <a:lnTo>
                    <a:pt x="424213" y="1402544"/>
                  </a:lnTo>
                  <a:lnTo>
                    <a:pt x="387079" y="1381094"/>
                  </a:lnTo>
                  <a:lnTo>
                    <a:pt x="351420" y="1359090"/>
                  </a:lnTo>
                  <a:lnTo>
                    <a:pt x="317269" y="1336550"/>
                  </a:lnTo>
                  <a:lnTo>
                    <a:pt x="284662" y="1313490"/>
                  </a:lnTo>
                  <a:lnTo>
                    <a:pt x="253633" y="1289924"/>
                  </a:lnTo>
                  <a:lnTo>
                    <a:pt x="196447" y="1241343"/>
                  </a:lnTo>
                  <a:lnTo>
                    <a:pt x="145988" y="1190934"/>
                  </a:lnTo>
                  <a:lnTo>
                    <a:pt x="102533" y="1138825"/>
                  </a:lnTo>
                  <a:lnTo>
                    <a:pt x="66359" y="1085144"/>
                  </a:lnTo>
                  <a:lnTo>
                    <a:pt x="37742" y="1030018"/>
                  </a:lnTo>
                  <a:lnTo>
                    <a:pt x="16958" y="973575"/>
                  </a:lnTo>
                  <a:lnTo>
                    <a:pt x="4285" y="915943"/>
                  </a:lnTo>
                  <a:lnTo>
                    <a:pt x="0" y="857250"/>
                  </a:lnTo>
                  <a:close/>
                </a:path>
              </a:pathLst>
            </a:custGeom>
            <a:ln w="10668">
              <a:solidFill>
                <a:srgbClr val="7AA79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4795265" y="931926"/>
            <a:ext cx="2127885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1905" algn="ctr">
              <a:lnSpc>
                <a:spcPct val="100000"/>
              </a:lnSpc>
              <a:spcBef>
                <a:spcPts val="100"/>
              </a:spcBef>
            </a:pPr>
            <a:r>
              <a:rPr sz="2400" b="1" spc="-170" dirty="0">
                <a:solidFill>
                  <a:srgbClr val="C00000"/>
                </a:solidFill>
                <a:latin typeface="Trebuchet MS"/>
                <a:cs typeface="Trebuchet MS"/>
              </a:rPr>
              <a:t>What </a:t>
            </a:r>
            <a:r>
              <a:rPr sz="2400" b="1" spc="-65" dirty="0">
                <a:solidFill>
                  <a:srgbClr val="C00000"/>
                </a:solidFill>
                <a:latin typeface="Trebuchet MS"/>
                <a:cs typeface="Trebuchet MS"/>
              </a:rPr>
              <a:t>will </a:t>
            </a:r>
            <a:r>
              <a:rPr sz="2400" b="1" spc="-180" dirty="0">
                <a:solidFill>
                  <a:srgbClr val="C00000"/>
                </a:solidFill>
                <a:latin typeface="Trebuchet MS"/>
                <a:cs typeface="Trebuchet MS"/>
              </a:rPr>
              <a:t>be </a:t>
            </a:r>
            <a:r>
              <a:rPr sz="2400" b="1" spc="-240" dirty="0">
                <a:solidFill>
                  <a:srgbClr val="C00000"/>
                </a:solidFill>
                <a:latin typeface="Trebuchet MS"/>
                <a:cs typeface="Trebuchet MS"/>
              </a:rPr>
              <a:t>the  </a:t>
            </a:r>
            <a:r>
              <a:rPr sz="2400" b="1" spc="-114" dirty="0">
                <a:solidFill>
                  <a:srgbClr val="C00000"/>
                </a:solidFill>
                <a:latin typeface="Trebuchet MS"/>
                <a:cs typeface="Trebuchet MS"/>
              </a:rPr>
              <a:t>histogram of </a:t>
            </a:r>
            <a:r>
              <a:rPr sz="2400" b="1" spc="-240" dirty="0">
                <a:solidFill>
                  <a:srgbClr val="C00000"/>
                </a:solidFill>
                <a:latin typeface="Trebuchet MS"/>
                <a:cs typeface="Trebuchet MS"/>
              </a:rPr>
              <a:t>the  </a:t>
            </a:r>
            <a:r>
              <a:rPr sz="2400" b="1" spc="-135" dirty="0">
                <a:solidFill>
                  <a:srgbClr val="C00000"/>
                </a:solidFill>
                <a:latin typeface="Trebuchet MS"/>
                <a:cs typeface="Trebuchet MS"/>
              </a:rPr>
              <a:t>new</a:t>
            </a:r>
            <a:r>
              <a:rPr sz="2400" b="1" spc="-105" dirty="0">
                <a:solidFill>
                  <a:srgbClr val="C00000"/>
                </a:solidFill>
                <a:latin typeface="Trebuchet MS"/>
                <a:cs typeface="Trebuchet MS"/>
              </a:rPr>
              <a:t> </a:t>
            </a:r>
            <a:r>
              <a:rPr sz="2400" b="1" spc="-50" dirty="0">
                <a:solidFill>
                  <a:srgbClr val="C00000"/>
                </a:solidFill>
                <a:latin typeface="Trebuchet MS"/>
                <a:cs typeface="Trebuchet MS"/>
              </a:rPr>
              <a:t>image?</a:t>
            </a:r>
            <a:endParaRPr sz="2400">
              <a:latin typeface="Trebuchet MS"/>
              <a:cs typeface="Trebuchet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280160"/>
            <a:ext cx="356870" cy="228600"/>
          </a:xfrm>
          <a:custGeom>
            <a:avLst/>
            <a:gdLst/>
            <a:ahLst/>
            <a:cxnLst/>
            <a:rect l="l" t="t" r="r" b="b"/>
            <a:pathLst>
              <a:path w="356870" h="228600">
                <a:moveTo>
                  <a:pt x="0" y="228600"/>
                </a:moveTo>
                <a:lnTo>
                  <a:pt x="356616" y="228600"/>
                </a:lnTo>
                <a:lnTo>
                  <a:pt x="356616" y="0"/>
                </a:lnTo>
                <a:lnTo>
                  <a:pt x="0" y="0"/>
                </a:lnTo>
                <a:lnTo>
                  <a:pt x="0" y="228600"/>
                </a:lnTo>
                <a:close/>
              </a:path>
            </a:pathLst>
          </a:custGeom>
          <a:solidFill>
            <a:srgbClr val="DD8046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356615" y="228600"/>
            <a:ext cx="8787765" cy="3144520"/>
            <a:chOff x="356615" y="228600"/>
            <a:chExt cx="8787765" cy="3144520"/>
          </a:xfrm>
        </p:grpSpPr>
        <p:sp>
          <p:nvSpPr>
            <p:cNvPr id="4" name="object 4"/>
            <p:cNvSpPr/>
            <p:nvPr/>
          </p:nvSpPr>
          <p:spPr>
            <a:xfrm>
              <a:off x="5286756" y="1280160"/>
              <a:ext cx="3857625" cy="228600"/>
            </a:xfrm>
            <a:custGeom>
              <a:avLst/>
              <a:gdLst/>
              <a:ahLst/>
              <a:cxnLst/>
              <a:rect l="l" t="t" r="r" b="b"/>
              <a:pathLst>
                <a:path w="3857625" h="228600">
                  <a:moveTo>
                    <a:pt x="0" y="228600"/>
                  </a:moveTo>
                  <a:lnTo>
                    <a:pt x="3857244" y="228600"/>
                  </a:lnTo>
                  <a:lnTo>
                    <a:pt x="3857244" y="0"/>
                  </a:lnTo>
                  <a:lnTo>
                    <a:pt x="0" y="0"/>
                  </a:lnTo>
                  <a:lnTo>
                    <a:pt x="0" y="228600"/>
                  </a:lnTo>
                  <a:close/>
                </a:path>
              </a:pathLst>
            </a:custGeom>
            <a:solidFill>
              <a:srgbClr val="93B6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56615" y="228600"/>
              <a:ext cx="4930140" cy="3144520"/>
            </a:xfrm>
            <a:custGeom>
              <a:avLst/>
              <a:gdLst/>
              <a:ahLst/>
              <a:cxnLst/>
              <a:rect l="l" t="t" r="r" b="b"/>
              <a:pathLst>
                <a:path w="4930140" h="3144520">
                  <a:moveTo>
                    <a:pt x="4930140" y="0"/>
                  </a:moveTo>
                  <a:lnTo>
                    <a:pt x="0" y="0"/>
                  </a:lnTo>
                  <a:lnTo>
                    <a:pt x="0" y="3144012"/>
                  </a:lnTo>
                  <a:lnTo>
                    <a:pt x="4930140" y="3144012"/>
                  </a:lnTo>
                  <a:lnTo>
                    <a:pt x="4930140" y="0"/>
                  </a:lnTo>
                  <a:close/>
                </a:path>
              </a:pathLst>
            </a:custGeom>
            <a:solidFill>
              <a:srgbClr val="001F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133093" y="832866"/>
              <a:ext cx="4014470" cy="1661160"/>
            </a:xfrm>
            <a:custGeom>
              <a:avLst/>
              <a:gdLst/>
              <a:ahLst/>
              <a:cxnLst/>
              <a:rect l="l" t="t" r="r" b="b"/>
              <a:pathLst>
                <a:path w="4014470" h="1661160">
                  <a:moveTo>
                    <a:pt x="0" y="1661160"/>
                  </a:moveTo>
                  <a:lnTo>
                    <a:pt x="252222" y="1661160"/>
                  </a:lnTo>
                </a:path>
                <a:path w="4014470" h="1661160">
                  <a:moveTo>
                    <a:pt x="395478" y="1661160"/>
                  </a:moveTo>
                  <a:lnTo>
                    <a:pt x="753618" y="1661160"/>
                  </a:lnTo>
                </a:path>
                <a:path w="4014470" h="1661160">
                  <a:moveTo>
                    <a:pt x="896874" y="1661160"/>
                  </a:moveTo>
                  <a:lnTo>
                    <a:pt x="1255014" y="1661160"/>
                  </a:lnTo>
                </a:path>
                <a:path w="4014470" h="1661160">
                  <a:moveTo>
                    <a:pt x="1398270" y="1661160"/>
                  </a:moveTo>
                  <a:lnTo>
                    <a:pt x="1756410" y="1661160"/>
                  </a:lnTo>
                </a:path>
                <a:path w="4014470" h="1661160">
                  <a:moveTo>
                    <a:pt x="1899666" y="1661160"/>
                  </a:moveTo>
                  <a:lnTo>
                    <a:pt x="2257806" y="1661160"/>
                  </a:lnTo>
                </a:path>
                <a:path w="4014470" h="1661160">
                  <a:moveTo>
                    <a:pt x="2401061" y="1661160"/>
                  </a:moveTo>
                  <a:lnTo>
                    <a:pt x="2759202" y="1661160"/>
                  </a:lnTo>
                </a:path>
                <a:path w="4014470" h="1661160">
                  <a:moveTo>
                    <a:pt x="2902458" y="1661160"/>
                  </a:moveTo>
                  <a:lnTo>
                    <a:pt x="4014216" y="1661160"/>
                  </a:lnTo>
                </a:path>
                <a:path w="4014470" h="1661160">
                  <a:moveTo>
                    <a:pt x="0" y="1246632"/>
                  </a:moveTo>
                  <a:lnTo>
                    <a:pt x="252222" y="1246632"/>
                  </a:lnTo>
                </a:path>
                <a:path w="4014470" h="1661160">
                  <a:moveTo>
                    <a:pt x="395478" y="1246632"/>
                  </a:moveTo>
                  <a:lnTo>
                    <a:pt x="753618" y="1246632"/>
                  </a:lnTo>
                </a:path>
                <a:path w="4014470" h="1661160">
                  <a:moveTo>
                    <a:pt x="896874" y="1246632"/>
                  </a:moveTo>
                  <a:lnTo>
                    <a:pt x="1255014" y="1246632"/>
                  </a:lnTo>
                </a:path>
                <a:path w="4014470" h="1661160">
                  <a:moveTo>
                    <a:pt x="1398270" y="1246632"/>
                  </a:moveTo>
                  <a:lnTo>
                    <a:pt x="1756410" y="1246632"/>
                  </a:lnTo>
                </a:path>
                <a:path w="4014470" h="1661160">
                  <a:moveTo>
                    <a:pt x="1899666" y="1246632"/>
                  </a:moveTo>
                  <a:lnTo>
                    <a:pt x="4014216" y="1246632"/>
                  </a:lnTo>
                </a:path>
                <a:path w="4014470" h="1661160">
                  <a:moveTo>
                    <a:pt x="0" y="830580"/>
                  </a:moveTo>
                  <a:lnTo>
                    <a:pt x="252222" y="830580"/>
                  </a:lnTo>
                </a:path>
                <a:path w="4014470" h="1661160">
                  <a:moveTo>
                    <a:pt x="395478" y="830580"/>
                  </a:moveTo>
                  <a:lnTo>
                    <a:pt x="753618" y="830580"/>
                  </a:lnTo>
                </a:path>
                <a:path w="4014470" h="1661160">
                  <a:moveTo>
                    <a:pt x="896874" y="830580"/>
                  </a:moveTo>
                  <a:lnTo>
                    <a:pt x="1255014" y="830580"/>
                  </a:lnTo>
                </a:path>
                <a:path w="4014470" h="1661160">
                  <a:moveTo>
                    <a:pt x="1398270" y="830580"/>
                  </a:moveTo>
                  <a:lnTo>
                    <a:pt x="1756410" y="830580"/>
                  </a:lnTo>
                </a:path>
                <a:path w="4014470" h="1661160">
                  <a:moveTo>
                    <a:pt x="1899666" y="830580"/>
                  </a:moveTo>
                  <a:lnTo>
                    <a:pt x="4014216" y="830580"/>
                  </a:lnTo>
                </a:path>
                <a:path w="4014470" h="1661160">
                  <a:moveTo>
                    <a:pt x="0" y="414528"/>
                  </a:moveTo>
                  <a:lnTo>
                    <a:pt x="753618" y="414528"/>
                  </a:lnTo>
                </a:path>
                <a:path w="4014470" h="1661160">
                  <a:moveTo>
                    <a:pt x="896874" y="414528"/>
                  </a:moveTo>
                  <a:lnTo>
                    <a:pt x="1255014" y="414528"/>
                  </a:lnTo>
                </a:path>
                <a:path w="4014470" h="1661160">
                  <a:moveTo>
                    <a:pt x="0" y="0"/>
                  </a:moveTo>
                  <a:lnTo>
                    <a:pt x="753618" y="0"/>
                  </a:lnTo>
                </a:path>
                <a:path w="4014470" h="1661160">
                  <a:moveTo>
                    <a:pt x="896874" y="0"/>
                  </a:moveTo>
                  <a:lnTo>
                    <a:pt x="4014216" y="0"/>
                  </a:lnTo>
                </a:path>
              </a:pathLst>
            </a:custGeom>
            <a:ln w="10668">
              <a:solidFill>
                <a:srgbClr val="88888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133093" y="416813"/>
              <a:ext cx="4014470" cy="0"/>
            </a:xfrm>
            <a:custGeom>
              <a:avLst/>
              <a:gdLst/>
              <a:ahLst/>
              <a:cxnLst/>
              <a:rect l="l" t="t" r="r" b="b"/>
              <a:pathLst>
                <a:path w="4014470">
                  <a:moveTo>
                    <a:pt x="0" y="0"/>
                  </a:moveTo>
                  <a:lnTo>
                    <a:pt x="4014216" y="0"/>
                  </a:lnTo>
                </a:path>
              </a:pathLst>
            </a:custGeom>
            <a:ln w="10668">
              <a:solidFill>
                <a:srgbClr val="88888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743456" y="2895599"/>
              <a:ext cx="3153410" cy="13970"/>
            </a:xfrm>
            <a:custGeom>
              <a:avLst/>
              <a:gdLst/>
              <a:ahLst/>
              <a:cxnLst/>
              <a:rect l="l" t="t" r="r" b="b"/>
              <a:pathLst>
                <a:path w="3153410" h="13969">
                  <a:moveTo>
                    <a:pt x="143256" y="12192"/>
                  </a:moveTo>
                  <a:lnTo>
                    <a:pt x="0" y="12192"/>
                  </a:lnTo>
                  <a:lnTo>
                    <a:pt x="0" y="13716"/>
                  </a:lnTo>
                  <a:lnTo>
                    <a:pt x="143256" y="13716"/>
                  </a:lnTo>
                  <a:lnTo>
                    <a:pt x="143256" y="12192"/>
                  </a:lnTo>
                  <a:close/>
                </a:path>
                <a:path w="3153410" h="13969">
                  <a:moveTo>
                    <a:pt x="644652" y="10668"/>
                  </a:moveTo>
                  <a:lnTo>
                    <a:pt x="501396" y="10668"/>
                  </a:lnTo>
                  <a:lnTo>
                    <a:pt x="501396" y="13716"/>
                  </a:lnTo>
                  <a:lnTo>
                    <a:pt x="644652" y="13716"/>
                  </a:lnTo>
                  <a:lnTo>
                    <a:pt x="644652" y="10668"/>
                  </a:lnTo>
                  <a:close/>
                </a:path>
                <a:path w="3153410" h="13969">
                  <a:moveTo>
                    <a:pt x="1146048" y="7620"/>
                  </a:moveTo>
                  <a:lnTo>
                    <a:pt x="1002792" y="7620"/>
                  </a:lnTo>
                  <a:lnTo>
                    <a:pt x="1002792" y="13716"/>
                  </a:lnTo>
                  <a:lnTo>
                    <a:pt x="1146048" y="13716"/>
                  </a:lnTo>
                  <a:lnTo>
                    <a:pt x="1146048" y="7620"/>
                  </a:lnTo>
                  <a:close/>
                </a:path>
                <a:path w="3153410" h="13969">
                  <a:moveTo>
                    <a:pt x="1647444" y="6096"/>
                  </a:moveTo>
                  <a:lnTo>
                    <a:pt x="1504188" y="6096"/>
                  </a:lnTo>
                  <a:lnTo>
                    <a:pt x="1504188" y="13716"/>
                  </a:lnTo>
                  <a:lnTo>
                    <a:pt x="1647444" y="13716"/>
                  </a:lnTo>
                  <a:lnTo>
                    <a:pt x="1647444" y="6096"/>
                  </a:lnTo>
                  <a:close/>
                </a:path>
                <a:path w="3153410" h="13969">
                  <a:moveTo>
                    <a:pt x="2148840" y="4572"/>
                  </a:moveTo>
                  <a:lnTo>
                    <a:pt x="2005584" y="4572"/>
                  </a:lnTo>
                  <a:lnTo>
                    <a:pt x="2005584" y="13716"/>
                  </a:lnTo>
                  <a:lnTo>
                    <a:pt x="2148840" y="13716"/>
                  </a:lnTo>
                  <a:lnTo>
                    <a:pt x="2148840" y="4572"/>
                  </a:lnTo>
                  <a:close/>
                </a:path>
                <a:path w="3153410" h="13969">
                  <a:moveTo>
                    <a:pt x="2650236" y="1524"/>
                  </a:moveTo>
                  <a:lnTo>
                    <a:pt x="2506980" y="1524"/>
                  </a:lnTo>
                  <a:lnTo>
                    <a:pt x="2506980" y="13716"/>
                  </a:lnTo>
                  <a:lnTo>
                    <a:pt x="2650236" y="13716"/>
                  </a:lnTo>
                  <a:lnTo>
                    <a:pt x="2650236" y="1524"/>
                  </a:lnTo>
                  <a:close/>
                </a:path>
                <a:path w="3153410" h="13969">
                  <a:moveTo>
                    <a:pt x="3153156" y="0"/>
                  </a:moveTo>
                  <a:lnTo>
                    <a:pt x="3008376" y="0"/>
                  </a:lnTo>
                  <a:lnTo>
                    <a:pt x="3008376" y="13716"/>
                  </a:lnTo>
                  <a:lnTo>
                    <a:pt x="3153156" y="13716"/>
                  </a:lnTo>
                  <a:lnTo>
                    <a:pt x="3153156" y="0"/>
                  </a:lnTo>
                  <a:close/>
                </a:path>
              </a:pathLst>
            </a:custGeom>
            <a:solidFill>
              <a:srgbClr val="93B6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385316" y="784859"/>
              <a:ext cx="3655060" cy="2124710"/>
            </a:xfrm>
            <a:custGeom>
              <a:avLst/>
              <a:gdLst/>
              <a:ahLst/>
              <a:cxnLst/>
              <a:rect l="l" t="t" r="r" b="b"/>
              <a:pathLst>
                <a:path w="3655060" h="2124710">
                  <a:moveTo>
                    <a:pt x="143256" y="483108"/>
                  </a:moveTo>
                  <a:lnTo>
                    <a:pt x="0" y="483108"/>
                  </a:lnTo>
                  <a:lnTo>
                    <a:pt x="0" y="2124456"/>
                  </a:lnTo>
                  <a:lnTo>
                    <a:pt x="143256" y="2124456"/>
                  </a:lnTo>
                  <a:lnTo>
                    <a:pt x="143256" y="483108"/>
                  </a:lnTo>
                  <a:close/>
                </a:path>
                <a:path w="3655060" h="2124710">
                  <a:moveTo>
                    <a:pt x="644652" y="0"/>
                  </a:moveTo>
                  <a:lnTo>
                    <a:pt x="501396" y="0"/>
                  </a:lnTo>
                  <a:lnTo>
                    <a:pt x="501396" y="2124456"/>
                  </a:lnTo>
                  <a:lnTo>
                    <a:pt x="644652" y="2124456"/>
                  </a:lnTo>
                  <a:lnTo>
                    <a:pt x="644652" y="0"/>
                  </a:lnTo>
                  <a:close/>
                </a:path>
                <a:path w="3655060" h="2124710">
                  <a:moveTo>
                    <a:pt x="1146048" y="359664"/>
                  </a:moveTo>
                  <a:lnTo>
                    <a:pt x="1002792" y="359664"/>
                  </a:lnTo>
                  <a:lnTo>
                    <a:pt x="1002792" y="2124456"/>
                  </a:lnTo>
                  <a:lnTo>
                    <a:pt x="1146048" y="2124456"/>
                  </a:lnTo>
                  <a:lnTo>
                    <a:pt x="1146048" y="359664"/>
                  </a:lnTo>
                  <a:close/>
                </a:path>
                <a:path w="3655060" h="2124710">
                  <a:moveTo>
                    <a:pt x="1647444" y="762000"/>
                  </a:moveTo>
                  <a:lnTo>
                    <a:pt x="1504188" y="762000"/>
                  </a:lnTo>
                  <a:lnTo>
                    <a:pt x="1504188" y="2124456"/>
                  </a:lnTo>
                  <a:lnTo>
                    <a:pt x="1647444" y="2124456"/>
                  </a:lnTo>
                  <a:lnTo>
                    <a:pt x="1647444" y="762000"/>
                  </a:lnTo>
                  <a:close/>
                </a:path>
                <a:path w="3655060" h="2124710">
                  <a:moveTo>
                    <a:pt x="2148840" y="1441704"/>
                  </a:moveTo>
                  <a:lnTo>
                    <a:pt x="2005584" y="1441704"/>
                  </a:lnTo>
                  <a:lnTo>
                    <a:pt x="2005584" y="2124456"/>
                  </a:lnTo>
                  <a:lnTo>
                    <a:pt x="2148840" y="2124456"/>
                  </a:lnTo>
                  <a:lnTo>
                    <a:pt x="2148840" y="1441704"/>
                  </a:lnTo>
                  <a:close/>
                </a:path>
                <a:path w="3655060" h="2124710">
                  <a:moveTo>
                    <a:pt x="2650236" y="1615440"/>
                  </a:moveTo>
                  <a:lnTo>
                    <a:pt x="2506980" y="1615440"/>
                  </a:lnTo>
                  <a:lnTo>
                    <a:pt x="2506980" y="2124456"/>
                  </a:lnTo>
                  <a:lnTo>
                    <a:pt x="2650236" y="2124456"/>
                  </a:lnTo>
                  <a:lnTo>
                    <a:pt x="2650236" y="1615440"/>
                  </a:lnTo>
                  <a:close/>
                </a:path>
                <a:path w="3655060" h="2124710">
                  <a:moveTo>
                    <a:pt x="3151632" y="1871472"/>
                  </a:moveTo>
                  <a:lnTo>
                    <a:pt x="3008376" y="1871472"/>
                  </a:lnTo>
                  <a:lnTo>
                    <a:pt x="3008376" y="2124456"/>
                  </a:lnTo>
                  <a:lnTo>
                    <a:pt x="3151632" y="2124456"/>
                  </a:lnTo>
                  <a:lnTo>
                    <a:pt x="3151632" y="1871472"/>
                  </a:lnTo>
                  <a:close/>
                </a:path>
                <a:path w="3655060" h="2124710">
                  <a:moveTo>
                    <a:pt x="3654552" y="1956816"/>
                  </a:moveTo>
                  <a:lnTo>
                    <a:pt x="3511296" y="1956816"/>
                  </a:lnTo>
                  <a:lnTo>
                    <a:pt x="3511296" y="2124456"/>
                  </a:lnTo>
                  <a:lnTo>
                    <a:pt x="3654552" y="2124456"/>
                  </a:lnTo>
                  <a:lnTo>
                    <a:pt x="3654552" y="1956816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69085" y="416813"/>
              <a:ext cx="4078604" cy="2559050"/>
            </a:xfrm>
            <a:custGeom>
              <a:avLst/>
              <a:gdLst/>
              <a:ahLst/>
              <a:cxnLst/>
              <a:rect l="l" t="t" r="r" b="b"/>
              <a:pathLst>
                <a:path w="4078604" h="2559050">
                  <a:moveTo>
                    <a:pt x="64007" y="2493264"/>
                  </a:moveTo>
                  <a:lnTo>
                    <a:pt x="64007" y="0"/>
                  </a:lnTo>
                </a:path>
                <a:path w="4078604" h="2559050">
                  <a:moveTo>
                    <a:pt x="0" y="2493264"/>
                  </a:moveTo>
                  <a:lnTo>
                    <a:pt x="64007" y="2493264"/>
                  </a:lnTo>
                </a:path>
                <a:path w="4078604" h="2559050">
                  <a:moveTo>
                    <a:pt x="0" y="2077212"/>
                  </a:moveTo>
                  <a:lnTo>
                    <a:pt x="64007" y="2077212"/>
                  </a:lnTo>
                </a:path>
                <a:path w="4078604" h="2559050">
                  <a:moveTo>
                    <a:pt x="0" y="1662684"/>
                  </a:moveTo>
                  <a:lnTo>
                    <a:pt x="64007" y="1662684"/>
                  </a:lnTo>
                </a:path>
                <a:path w="4078604" h="2559050">
                  <a:moveTo>
                    <a:pt x="0" y="1246632"/>
                  </a:moveTo>
                  <a:lnTo>
                    <a:pt x="64007" y="1246632"/>
                  </a:lnTo>
                </a:path>
                <a:path w="4078604" h="2559050">
                  <a:moveTo>
                    <a:pt x="0" y="830580"/>
                  </a:moveTo>
                  <a:lnTo>
                    <a:pt x="64007" y="830580"/>
                  </a:lnTo>
                </a:path>
                <a:path w="4078604" h="2559050">
                  <a:moveTo>
                    <a:pt x="0" y="416051"/>
                  </a:moveTo>
                  <a:lnTo>
                    <a:pt x="64007" y="416051"/>
                  </a:lnTo>
                </a:path>
                <a:path w="4078604" h="2559050">
                  <a:moveTo>
                    <a:pt x="0" y="0"/>
                  </a:moveTo>
                  <a:lnTo>
                    <a:pt x="64007" y="0"/>
                  </a:lnTo>
                </a:path>
                <a:path w="4078604" h="2559050">
                  <a:moveTo>
                    <a:pt x="64007" y="2493264"/>
                  </a:moveTo>
                  <a:lnTo>
                    <a:pt x="4078224" y="2493264"/>
                  </a:lnTo>
                </a:path>
                <a:path w="4078604" h="2559050">
                  <a:moveTo>
                    <a:pt x="64007" y="2493264"/>
                  </a:moveTo>
                  <a:lnTo>
                    <a:pt x="64007" y="2558796"/>
                  </a:lnTo>
                </a:path>
                <a:path w="4078604" h="2559050">
                  <a:moveTo>
                    <a:pt x="566927" y="2493264"/>
                  </a:moveTo>
                  <a:lnTo>
                    <a:pt x="566927" y="2558796"/>
                  </a:lnTo>
                </a:path>
                <a:path w="4078604" h="2559050">
                  <a:moveTo>
                    <a:pt x="1068324" y="2493264"/>
                  </a:moveTo>
                  <a:lnTo>
                    <a:pt x="1068324" y="2558796"/>
                  </a:lnTo>
                </a:path>
                <a:path w="4078604" h="2559050">
                  <a:moveTo>
                    <a:pt x="1569720" y="2493264"/>
                  </a:moveTo>
                  <a:lnTo>
                    <a:pt x="1569720" y="2558796"/>
                  </a:lnTo>
                </a:path>
                <a:path w="4078604" h="2559050">
                  <a:moveTo>
                    <a:pt x="2071115" y="2493264"/>
                  </a:moveTo>
                  <a:lnTo>
                    <a:pt x="2071115" y="2558796"/>
                  </a:lnTo>
                </a:path>
                <a:path w="4078604" h="2559050">
                  <a:moveTo>
                    <a:pt x="2572512" y="2493264"/>
                  </a:moveTo>
                  <a:lnTo>
                    <a:pt x="2572512" y="2558796"/>
                  </a:lnTo>
                </a:path>
                <a:path w="4078604" h="2559050">
                  <a:moveTo>
                    <a:pt x="3073908" y="2493264"/>
                  </a:moveTo>
                  <a:lnTo>
                    <a:pt x="3073908" y="2558796"/>
                  </a:lnTo>
                </a:path>
                <a:path w="4078604" h="2559050">
                  <a:moveTo>
                    <a:pt x="3575304" y="2493264"/>
                  </a:moveTo>
                  <a:lnTo>
                    <a:pt x="3575304" y="2558796"/>
                  </a:lnTo>
                </a:path>
                <a:path w="4078604" h="2559050">
                  <a:moveTo>
                    <a:pt x="4078224" y="2493264"/>
                  </a:moveTo>
                  <a:lnTo>
                    <a:pt x="4078224" y="2558796"/>
                  </a:lnTo>
                </a:path>
              </a:pathLst>
            </a:custGeom>
            <a:ln w="10668">
              <a:solidFill>
                <a:srgbClr val="88888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254048" y="916685"/>
            <a:ext cx="4051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790</a:t>
            </a:r>
            <a:endParaRPr sz="18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691767" y="432308"/>
            <a:ext cx="5314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1023</a:t>
            </a:r>
            <a:endParaRPr sz="18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257425" y="791413"/>
            <a:ext cx="40513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850</a:t>
            </a:r>
            <a:endParaRPr sz="18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518664" y="916685"/>
            <a:ext cx="2701290" cy="5784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687955" algn="l"/>
              </a:tabLst>
            </a:pPr>
            <a:r>
              <a:rPr sz="1800" u="sng" spc="-5" dirty="0">
                <a:solidFill>
                  <a:srgbClr val="FFFFFF"/>
                </a:solidFill>
                <a:uFill>
                  <a:solidFill>
                    <a:srgbClr val="888888"/>
                  </a:solidFill>
                </a:uFill>
                <a:latin typeface="Arial"/>
                <a:cs typeface="Arial"/>
              </a:rPr>
              <a:t> 	</a:t>
            </a:r>
            <a:endParaRPr sz="1800">
              <a:latin typeface="Arial"/>
              <a:cs typeface="Arial"/>
            </a:endParaRPr>
          </a:p>
          <a:p>
            <a:pPr marL="252729">
              <a:lnSpc>
                <a:spcPct val="100000"/>
              </a:lnSpc>
              <a:spcBef>
                <a:spcPts val="30"/>
              </a:spcBef>
            </a:pP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656</a:t>
            </a:r>
            <a:endParaRPr sz="18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260852" y="1874646"/>
            <a:ext cx="906780" cy="4743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770"/>
              </a:lnSpc>
              <a:spcBef>
                <a:spcPts val="100"/>
              </a:spcBef>
            </a:pP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329</a:t>
            </a:r>
            <a:endParaRPr sz="1800">
              <a:latin typeface="Arial"/>
              <a:cs typeface="Arial"/>
            </a:endParaRPr>
          </a:p>
          <a:p>
            <a:pPr marL="514350">
              <a:lnSpc>
                <a:spcPts val="1770"/>
              </a:lnSpc>
            </a:pP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245</a:t>
            </a:r>
            <a:endParaRPr sz="18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264278" y="2305050"/>
            <a:ext cx="4051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122</a:t>
            </a:r>
            <a:endParaRPr sz="18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828413" y="2390013"/>
            <a:ext cx="2787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81</a:t>
            </a:r>
            <a:endParaRPr sz="18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27126" y="99567"/>
            <a:ext cx="531495" cy="2935605"/>
          </a:xfrm>
          <a:prstGeom prst="rect">
            <a:avLst/>
          </a:prstGeom>
        </p:spPr>
        <p:txBody>
          <a:bodyPr vert="horz" wrap="square" lIns="0" tIns="153670" rIns="0" bIns="0" rtlCol="0">
            <a:spAutoFit/>
          </a:bodyPr>
          <a:lstStyle/>
          <a:p>
            <a:pPr marR="5715" algn="r">
              <a:lnSpc>
                <a:spcPct val="100000"/>
              </a:lnSpc>
              <a:spcBef>
                <a:spcPts val="1210"/>
              </a:spcBef>
            </a:pP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1200</a:t>
            </a:r>
            <a:endParaRPr sz="1800">
              <a:latin typeface="Arial"/>
              <a:cs typeface="Arial"/>
            </a:endParaRPr>
          </a:p>
          <a:p>
            <a:pPr marR="5715" algn="r">
              <a:lnSpc>
                <a:spcPct val="100000"/>
              </a:lnSpc>
              <a:spcBef>
                <a:spcPts val="1115"/>
              </a:spcBef>
            </a:pP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1000</a:t>
            </a:r>
            <a:endParaRPr sz="180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  <a:spcBef>
                <a:spcPts val="1115"/>
              </a:spcBef>
            </a:pP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800</a:t>
            </a:r>
            <a:endParaRPr sz="180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  <a:spcBef>
                <a:spcPts val="1110"/>
              </a:spcBef>
            </a:pP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600</a:t>
            </a:r>
            <a:endParaRPr sz="180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  <a:spcBef>
                <a:spcPts val="1115"/>
              </a:spcBef>
            </a:pP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400</a:t>
            </a:r>
            <a:endParaRPr sz="180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  <a:spcBef>
                <a:spcPts val="1110"/>
              </a:spcBef>
            </a:pP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200</a:t>
            </a:r>
            <a:endParaRPr sz="1800">
              <a:latin typeface="Arial"/>
              <a:cs typeface="Arial"/>
            </a:endParaRPr>
          </a:p>
          <a:p>
            <a:pPr marR="6350" algn="r">
              <a:lnSpc>
                <a:spcPct val="100000"/>
              </a:lnSpc>
              <a:spcBef>
                <a:spcPts val="1115"/>
              </a:spcBef>
            </a:pP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0</a:t>
            </a:r>
            <a:endParaRPr sz="18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309242" y="2995040"/>
            <a:ext cx="36633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13715" algn="l"/>
                <a:tab pos="1015365" algn="l"/>
                <a:tab pos="1517015" algn="l"/>
                <a:tab pos="2018664" algn="l"/>
                <a:tab pos="2520315" algn="l"/>
                <a:tab pos="3021965" algn="l"/>
                <a:tab pos="3523615" algn="l"/>
              </a:tabLst>
            </a:pP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0	1	2	3	4	5	6	7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356615" y="3514344"/>
            <a:ext cx="5001895" cy="3215640"/>
            <a:chOff x="356615" y="3514344"/>
            <a:chExt cx="5001895" cy="3215640"/>
          </a:xfrm>
        </p:grpSpPr>
        <p:sp>
          <p:nvSpPr>
            <p:cNvPr id="21" name="object 21"/>
            <p:cNvSpPr/>
            <p:nvPr/>
          </p:nvSpPr>
          <p:spPr>
            <a:xfrm>
              <a:off x="356615" y="3514344"/>
              <a:ext cx="5001895" cy="3215640"/>
            </a:xfrm>
            <a:custGeom>
              <a:avLst/>
              <a:gdLst/>
              <a:ahLst/>
              <a:cxnLst/>
              <a:rect l="l" t="t" r="r" b="b"/>
              <a:pathLst>
                <a:path w="5001895" h="3215640">
                  <a:moveTo>
                    <a:pt x="5001768" y="0"/>
                  </a:moveTo>
                  <a:lnTo>
                    <a:pt x="0" y="0"/>
                  </a:lnTo>
                  <a:lnTo>
                    <a:pt x="0" y="3215639"/>
                  </a:lnTo>
                  <a:lnTo>
                    <a:pt x="5001768" y="3215639"/>
                  </a:lnTo>
                  <a:lnTo>
                    <a:pt x="5001768" y="0"/>
                  </a:lnTo>
                  <a:close/>
                </a:path>
              </a:pathLst>
            </a:custGeom>
            <a:solidFill>
              <a:srgbClr val="001F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133093" y="5412486"/>
              <a:ext cx="4084320" cy="428625"/>
            </a:xfrm>
            <a:custGeom>
              <a:avLst/>
              <a:gdLst/>
              <a:ahLst/>
              <a:cxnLst/>
              <a:rect l="l" t="t" r="r" b="b"/>
              <a:pathLst>
                <a:path w="4084320" h="428625">
                  <a:moveTo>
                    <a:pt x="0" y="428244"/>
                  </a:moveTo>
                  <a:lnTo>
                    <a:pt x="765810" y="428244"/>
                  </a:lnTo>
                </a:path>
                <a:path w="4084320" h="428625">
                  <a:moveTo>
                    <a:pt x="912113" y="428244"/>
                  </a:moveTo>
                  <a:lnTo>
                    <a:pt x="1786889" y="428244"/>
                  </a:lnTo>
                </a:path>
                <a:path w="4084320" h="428625">
                  <a:moveTo>
                    <a:pt x="1933194" y="428244"/>
                  </a:moveTo>
                  <a:lnTo>
                    <a:pt x="2807970" y="428244"/>
                  </a:lnTo>
                </a:path>
                <a:path w="4084320" h="428625">
                  <a:moveTo>
                    <a:pt x="2954273" y="428244"/>
                  </a:moveTo>
                  <a:lnTo>
                    <a:pt x="3318509" y="428244"/>
                  </a:lnTo>
                </a:path>
                <a:path w="4084320" h="428625">
                  <a:moveTo>
                    <a:pt x="3464814" y="428244"/>
                  </a:moveTo>
                  <a:lnTo>
                    <a:pt x="3829050" y="428244"/>
                  </a:lnTo>
                </a:path>
                <a:path w="4084320" h="428625">
                  <a:moveTo>
                    <a:pt x="3975354" y="428244"/>
                  </a:moveTo>
                  <a:lnTo>
                    <a:pt x="4084320" y="428244"/>
                  </a:lnTo>
                </a:path>
                <a:path w="4084320" h="428625">
                  <a:moveTo>
                    <a:pt x="0" y="0"/>
                  </a:moveTo>
                  <a:lnTo>
                    <a:pt x="765810" y="0"/>
                  </a:lnTo>
                </a:path>
                <a:path w="4084320" h="428625">
                  <a:moveTo>
                    <a:pt x="912113" y="0"/>
                  </a:moveTo>
                  <a:lnTo>
                    <a:pt x="1786889" y="0"/>
                  </a:lnTo>
                </a:path>
                <a:path w="4084320" h="428625">
                  <a:moveTo>
                    <a:pt x="1933194" y="0"/>
                  </a:moveTo>
                  <a:lnTo>
                    <a:pt x="2807970" y="0"/>
                  </a:lnTo>
                </a:path>
                <a:path w="4084320" h="428625">
                  <a:moveTo>
                    <a:pt x="2954273" y="0"/>
                  </a:moveTo>
                  <a:lnTo>
                    <a:pt x="3318509" y="0"/>
                  </a:lnTo>
                </a:path>
                <a:path w="4084320" h="428625">
                  <a:moveTo>
                    <a:pt x="3464814" y="0"/>
                  </a:moveTo>
                  <a:lnTo>
                    <a:pt x="3829050" y="0"/>
                  </a:lnTo>
                </a:path>
                <a:path w="4084320" h="428625">
                  <a:moveTo>
                    <a:pt x="3975354" y="0"/>
                  </a:moveTo>
                  <a:lnTo>
                    <a:pt x="4084320" y="0"/>
                  </a:lnTo>
                </a:path>
              </a:pathLst>
            </a:custGeom>
            <a:ln w="10668">
              <a:solidFill>
                <a:srgbClr val="88888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133093" y="4985766"/>
              <a:ext cx="3318510" cy="0"/>
            </a:xfrm>
            <a:custGeom>
              <a:avLst/>
              <a:gdLst/>
              <a:ahLst/>
              <a:cxnLst/>
              <a:rect l="l" t="t" r="r" b="b"/>
              <a:pathLst>
                <a:path w="3318510">
                  <a:moveTo>
                    <a:pt x="0" y="0"/>
                  </a:moveTo>
                  <a:lnTo>
                    <a:pt x="765810" y="0"/>
                  </a:lnTo>
                </a:path>
                <a:path w="3318510">
                  <a:moveTo>
                    <a:pt x="912113" y="0"/>
                  </a:moveTo>
                  <a:lnTo>
                    <a:pt x="1786889" y="0"/>
                  </a:lnTo>
                </a:path>
                <a:path w="3318510">
                  <a:moveTo>
                    <a:pt x="1933194" y="0"/>
                  </a:moveTo>
                  <a:lnTo>
                    <a:pt x="2807970" y="0"/>
                  </a:lnTo>
                </a:path>
                <a:path w="3318510">
                  <a:moveTo>
                    <a:pt x="2954273" y="0"/>
                  </a:moveTo>
                  <a:lnTo>
                    <a:pt x="3318509" y="0"/>
                  </a:lnTo>
                </a:path>
              </a:pathLst>
            </a:custGeom>
            <a:ln w="10667">
              <a:solidFill>
                <a:srgbClr val="88888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4597907" y="4982718"/>
              <a:ext cx="619760" cy="5715"/>
            </a:xfrm>
            <a:custGeom>
              <a:avLst/>
              <a:gdLst/>
              <a:ahLst/>
              <a:cxnLst/>
              <a:rect l="l" t="t" r="r" b="b"/>
              <a:pathLst>
                <a:path w="619760" h="5714">
                  <a:moveTo>
                    <a:pt x="0" y="5333"/>
                  </a:moveTo>
                  <a:lnTo>
                    <a:pt x="619505" y="5333"/>
                  </a:lnTo>
                </a:path>
                <a:path w="619760" h="5714">
                  <a:moveTo>
                    <a:pt x="0" y="0"/>
                  </a:moveTo>
                  <a:lnTo>
                    <a:pt x="619505" y="0"/>
                  </a:lnTo>
                </a:path>
              </a:pathLst>
            </a:custGeom>
            <a:ln w="6095">
              <a:solidFill>
                <a:srgbClr val="88888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133093" y="4130802"/>
              <a:ext cx="4084320" cy="426720"/>
            </a:xfrm>
            <a:custGeom>
              <a:avLst/>
              <a:gdLst/>
              <a:ahLst/>
              <a:cxnLst/>
              <a:rect l="l" t="t" r="r" b="b"/>
              <a:pathLst>
                <a:path w="4084320" h="426720">
                  <a:moveTo>
                    <a:pt x="0" y="426720"/>
                  </a:moveTo>
                  <a:lnTo>
                    <a:pt x="1786889" y="426720"/>
                  </a:lnTo>
                </a:path>
                <a:path w="4084320" h="426720">
                  <a:moveTo>
                    <a:pt x="1933194" y="426720"/>
                  </a:moveTo>
                  <a:lnTo>
                    <a:pt x="2807970" y="426720"/>
                  </a:lnTo>
                </a:path>
                <a:path w="4084320" h="426720">
                  <a:moveTo>
                    <a:pt x="2954273" y="426720"/>
                  </a:moveTo>
                  <a:lnTo>
                    <a:pt x="3318509" y="426720"/>
                  </a:lnTo>
                </a:path>
                <a:path w="4084320" h="426720">
                  <a:moveTo>
                    <a:pt x="3464814" y="426720"/>
                  </a:moveTo>
                  <a:lnTo>
                    <a:pt x="4084320" y="426720"/>
                  </a:lnTo>
                </a:path>
                <a:path w="4084320" h="426720">
                  <a:moveTo>
                    <a:pt x="0" y="0"/>
                  </a:moveTo>
                  <a:lnTo>
                    <a:pt x="1786889" y="0"/>
                  </a:lnTo>
                </a:path>
                <a:path w="4084320" h="426720">
                  <a:moveTo>
                    <a:pt x="1933194" y="0"/>
                  </a:moveTo>
                  <a:lnTo>
                    <a:pt x="2654046" y="0"/>
                  </a:lnTo>
                </a:path>
                <a:path w="4084320" h="426720">
                  <a:moveTo>
                    <a:pt x="3108197" y="0"/>
                  </a:moveTo>
                  <a:lnTo>
                    <a:pt x="4084320" y="0"/>
                  </a:lnTo>
                </a:path>
              </a:pathLst>
            </a:custGeom>
            <a:ln w="10667">
              <a:solidFill>
                <a:srgbClr val="88888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133093" y="3702558"/>
              <a:ext cx="4084320" cy="0"/>
            </a:xfrm>
            <a:custGeom>
              <a:avLst/>
              <a:gdLst/>
              <a:ahLst/>
              <a:cxnLst/>
              <a:rect l="l" t="t" r="r" b="b"/>
              <a:pathLst>
                <a:path w="4084320">
                  <a:moveTo>
                    <a:pt x="0" y="0"/>
                  </a:moveTo>
                  <a:lnTo>
                    <a:pt x="4084320" y="0"/>
                  </a:lnTo>
                </a:path>
              </a:pathLst>
            </a:custGeom>
            <a:ln w="10668">
              <a:solidFill>
                <a:srgbClr val="88888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754124" y="4081271"/>
              <a:ext cx="3354704" cy="2186940"/>
            </a:xfrm>
            <a:custGeom>
              <a:avLst/>
              <a:gdLst/>
              <a:ahLst/>
              <a:cxnLst/>
              <a:rect l="l" t="t" r="r" b="b"/>
              <a:pathLst>
                <a:path w="3354704" h="2186940">
                  <a:moveTo>
                    <a:pt x="291084" y="498348"/>
                  </a:moveTo>
                  <a:lnTo>
                    <a:pt x="144780" y="498348"/>
                  </a:lnTo>
                  <a:lnTo>
                    <a:pt x="144780" y="2183892"/>
                  </a:lnTo>
                  <a:lnTo>
                    <a:pt x="0" y="2183892"/>
                  </a:lnTo>
                  <a:lnTo>
                    <a:pt x="0" y="2186940"/>
                  </a:lnTo>
                  <a:lnTo>
                    <a:pt x="144780" y="2186940"/>
                  </a:lnTo>
                  <a:lnTo>
                    <a:pt x="291084" y="2186940"/>
                  </a:lnTo>
                  <a:lnTo>
                    <a:pt x="291084" y="498348"/>
                  </a:lnTo>
                  <a:close/>
                </a:path>
                <a:path w="3354704" h="2186940">
                  <a:moveTo>
                    <a:pt x="655320" y="2182368"/>
                  </a:moveTo>
                  <a:lnTo>
                    <a:pt x="510540" y="2182368"/>
                  </a:lnTo>
                  <a:lnTo>
                    <a:pt x="510540" y="2186940"/>
                  </a:lnTo>
                  <a:lnTo>
                    <a:pt x="655320" y="2186940"/>
                  </a:lnTo>
                  <a:lnTo>
                    <a:pt x="655320" y="2182368"/>
                  </a:lnTo>
                  <a:close/>
                </a:path>
                <a:path w="3354704" h="2186940">
                  <a:moveTo>
                    <a:pt x="1312164" y="0"/>
                  </a:moveTo>
                  <a:lnTo>
                    <a:pt x="1165860" y="0"/>
                  </a:lnTo>
                  <a:lnTo>
                    <a:pt x="1165860" y="2179320"/>
                  </a:lnTo>
                  <a:lnTo>
                    <a:pt x="1021080" y="2179320"/>
                  </a:lnTo>
                  <a:lnTo>
                    <a:pt x="1021080" y="2186940"/>
                  </a:lnTo>
                  <a:lnTo>
                    <a:pt x="1165860" y="2186940"/>
                  </a:lnTo>
                  <a:lnTo>
                    <a:pt x="1312164" y="2186940"/>
                  </a:lnTo>
                  <a:lnTo>
                    <a:pt x="1312164" y="0"/>
                  </a:lnTo>
                  <a:close/>
                </a:path>
                <a:path w="3354704" h="2186940">
                  <a:moveTo>
                    <a:pt x="1676400" y="2177796"/>
                  </a:moveTo>
                  <a:lnTo>
                    <a:pt x="1531620" y="2177796"/>
                  </a:lnTo>
                  <a:lnTo>
                    <a:pt x="1531620" y="2186940"/>
                  </a:lnTo>
                  <a:lnTo>
                    <a:pt x="1676400" y="2186940"/>
                  </a:lnTo>
                  <a:lnTo>
                    <a:pt x="1676400" y="2177796"/>
                  </a:lnTo>
                  <a:close/>
                </a:path>
                <a:path w="3354704" h="2186940">
                  <a:moveTo>
                    <a:pt x="2333244" y="368808"/>
                  </a:moveTo>
                  <a:lnTo>
                    <a:pt x="2186940" y="368808"/>
                  </a:lnTo>
                  <a:lnTo>
                    <a:pt x="2186940" y="2176272"/>
                  </a:lnTo>
                  <a:lnTo>
                    <a:pt x="2042160" y="2176272"/>
                  </a:lnTo>
                  <a:lnTo>
                    <a:pt x="2042160" y="2186940"/>
                  </a:lnTo>
                  <a:lnTo>
                    <a:pt x="2186940" y="2186940"/>
                  </a:lnTo>
                  <a:lnTo>
                    <a:pt x="2333244" y="2186940"/>
                  </a:lnTo>
                  <a:lnTo>
                    <a:pt x="2333244" y="368808"/>
                  </a:lnTo>
                  <a:close/>
                </a:path>
                <a:path w="3354704" h="2186940">
                  <a:moveTo>
                    <a:pt x="2843784" y="80772"/>
                  </a:moveTo>
                  <a:lnTo>
                    <a:pt x="2697480" y="80772"/>
                  </a:lnTo>
                  <a:lnTo>
                    <a:pt x="2697480" y="2173224"/>
                  </a:lnTo>
                  <a:lnTo>
                    <a:pt x="2552700" y="2173224"/>
                  </a:lnTo>
                  <a:lnTo>
                    <a:pt x="2552700" y="2186940"/>
                  </a:lnTo>
                  <a:lnTo>
                    <a:pt x="2697480" y="2186940"/>
                  </a:lnTo>
                  <a:lnTo>
                    <a:pt x="2843784" y="2186940"/>
                  </a:lnTo>
                  <a:lnTo>
                    <a:pt x="2843784" y="80772"/>
                  </a:lnTo>
                  <a:close/>
                </a:path>
                <a:path w="3354704" h="2186940">
                  <a:moveTo>
                    <a:pt x="3354324" y="1228344"/>
                  </a:moveTo>
                  <a:lnTo>
                    <a:pt x="3208020" y="1228344"/>
                  </a:lnTo>
                  <a:lnTo>
                    <a:pt x="3208020" y="2171700"/>
                  </a:lnTo>
                  <a:lnTo>
                    <a:pt x="3063240" y="2171700"/>
                  </a:lnTo>
                  <a:lnTo>
                    <a:pt x="3063240" y="2186940"/>
                  </a:lnTo>
                  <a:lnTo>
                    <a:pt x="3208020" y="2186940"/>
                  </a:lnTo>
                  <a:lnTo>
                    <a:pt x="3354324" y="2186940"/>
                  </a:lnTo>
                  <a:lnTo>
                    <a:pt x="3354324" y="1228344"/>
                  </a:lnTo>
                  <a:close/>
                </a:path>
              </a:pathLst>
            </a:custGeom>
            <a:solidFill>
              <a:srgbClr val="93B6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898904" y="4081272"/>
              <a:ext cx="3209925" cy="2186940"/>
            </a:xfrm>
            <a:custGeom>
              <a:avLst/>
              <a:gdLst/>
              <a:ahLst/>
              <a:cxnLst/>
              <a:rect l="l" t="t" r="r" b="b"/>
              <a:pathLst>
                <a:path w="3209925" h="2186940">
                  <a:moveTo>
                    <a:pt x="0" y="498347"/>
                  </a:moveTo>
                  <a:lnTo>
                    <a:pt x="146303" y="498347"/>
                  </a:lnTo>
                  <a:lnTo>
                    <a:pt x="146303" y="2186940"/>
                  </a:lnTo>
                  <a:lnTo>
                    <a:pt x="0" y="2186940"/>
                  </a:lnTo>
                  <a:lnTo>
                    <a:pt x="0" y="498347"/>
                  </a:lnTo>
                  <a:close/>
                </a:path>
                <a:path w="3209925" h="2186940">
                  <a:moveTo>
                    <a:pt x="1021079" y="0"/>
                  </a:moveTo>
                  <a:lnTo>
                    <a:pt x="1167383" y="0"/>
                  </a:lnTo>
                  <a:lnTo>
                    <a:pt x="1167383" y="2186940"/>
                  </a:lnTo>
                  <a:lnTo>
                    <a:pt x="1021079" y="2186940"/>
                  </a:lnTo>
                  <a:lnTo>
                    <a:pt x="1021079" y="0"/>
                  </a:lnTo>
                  <a:close/>
                </a:path>
                <a:path w="3209925" h="2186940">
                  <a:moveTo>
                    <a:pt x="2042159" y="368807"/>
                  </a:moveTo>
                  <a:lnTo>
                    <a:pt x="2188463" y="368807"/>
                  </a:lnTo>
                  <a:lnTo>
                    <a:pt x="2188463" y="2186940"/>
                  </a:lnTo>
                  <a:lnTo>
                    <a:pt x="2042159" y="2186940"/>
                  </a:lnTo>
                  <a:lnTo>
                    <a:pt x="2042159" y="368807"/>
                  </a:lnTo>
                  <a:close/>
                </a:path>
                <a:path w="3209925" h="2186940">
                  <a:moveTo>
                    <a:pt x="2552699" y="80771"/>
                  </a:moveTo>
                  <a:lnTo>
                    <a:pt x="2699004" y="80771"/>
                  </a:lnTo>
                  <a:lnTo>
                    <a:pt x="2699004" y="2186940"/>
                  </a:lnTo>
                  <a:lnTo>
                    <a:pt x="2552699" y="2186940"/>
                  </a:lnTo>
                  <a:lnTo>
                    <a:pt x="2552699" y="80771"/>
                  </a:lnTo>
                  <a:close/>
                </a:path>
                <a:path w="3209925" h="2186940">
                  <a:moveTo>
                    <a:pt x="3063240" y="1228343"/>
                  </a:moveTo>
                  <a:lnTo>
                    <a:pt x="3209544" y="1228343"/>
                  </a:lnTo>
                  <a:lnTo>
                    <a:pt x="3209544" y="2186940"/>
                  </a:lnTo>
                  <a:lnTo>
                    <a:pt x="3063240" y="2186940"/>
                  </a:lnTo>
                  <a:lnTo>
                    <a:pt x="3063240" y="1228343"/>
                  </a:lnTo>
                  <a:close/>
                </a:path>
              </a:pathLst>
            </a:custGeom>
            <a:ln w="39624">
              <a:solidFill>
                <a:srgbClr val="6B859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069085" y="3702558"/>
              <a:ext cx="4148454" cy="2630805"/>
            </a:xfrm>
            <a:custGeom>
              <a:avLst/>
              <a:gdLst/>
              <a:ahLst/>
              <a:cxnLst/>
              <a:rect l="l" t="t" r="r" b="b"/>
              <a:pathLst>
                <a:path w="4148454" h="2630804">
                  <a:moveTo>
                    <a:pt x="64007" y="2564892"/>
                  </a:moveTo>
                  <a:lnTo>
                    <a:pt x="64007" y="0"/>
                  </a:lnTo>
                </a:path>
                <a:path w="4148454" h="2630804">
                  <a:moveTo>
                    <a:pt x="0" y="2564892"/>
                  </a:moveTo>
                  <a:lnTo>
                    <a:pt x="64007" y="2564892"/>
                  </a:lnTo>
                </a:path>
                <a:path w="4148454" h="2630804">
                  <a:moveTo>
                    <a:pt x="0" y="2138172"/>
                  </a:moveTo>
                  <a:lnTo>
                    <a:pt x="64007" y="2138172"/>
                  </a:lnTo>
                </a:path>
                <a:path w="4148454" h="2630804">
                  <a:moveTo>
                    <a:pt x="0" y="1709928"/>
                  </a:moveTo>
                  <a:lnTo>
                    <a:pt x="64007" y="1709928"/>
                  </a:lnTo>
                </a:path>
                <a:path w="4148454" h="2630804">
                  <a:moveTo>
                    <a:pt x="0" y="1283208"/>
                  </a:moveTo>
                  <a:lnTo>
                    <a:pt x="64007" y="1283208"/>
                  </a:lnTo>
                </a:path>
                <a:path w="4148454" h="2630804">
                  <a:moveTo>
                    <a:pt x="0" y="854964"/>
                  </a:moveTo>
                  <a:lnTo>
                    <a:pt x="64007" y="854964"/>
                  </a:lnTo>
                </a:path>
                <a:path w="4148454" h="2630804">
                  <a:moveTo>
                    <a:pt x="0" y="428244"/>
                  </a:moveTo>
                  <a:lnTo>
                    <a:pt x="64007" y="428244"/>
                  </a:lnTo>
                </a:path>
                <a:path w="4148454" h="2630804">
                  <a:moveTo>
                    <a:pt x="0" y="0"/>
                  </a:moveTo>
                  <a:lnTo>
                    <a:pt x="64007" y="0"/>
                  </a:lnTo>
                </a:path>
                <a:path w="4148454" h="2630804">
                  <a:moveTo>
                    <a:pt x="64007" y="2564892"/>
                  </a:moveTo>
                  <a:lnTo>
                    <a:pt x="4148328" y="2564892"/>
                  </a:lnTo>
                </a:path>
                <a:path w="4148454" h="2630804">
                  <a:moveTo>
                    <a:pt x="64007" y="2564892"/>
                  </a:moveTo>
                  <a:lnTo>
                    <a:pt x="64007" y="2630424"/>
                  </a:lnTo>
                </a:path>
                <a:path w="4148454" h="2630804">
                  <a:moveTo>
                    <a:pt x="574547" y="2564892"/>
                  </a:moveTo>
                  <a:lnTo>
                    <a:pt x="574547" y="2630424"/>
                  </a:lnTo>
                </a:path>
                <a:path w="4148454" h="2630804">
                  <a:moveTo>
                    <a:pt x="1085088" y="2564892"/>
                  </a:moveTo>
                  <a:lnTo>
                    <a:pt x="1085088" y="2630424"/>
                  </a:lnTo>
                </a:path>
                <a:path w="4148454" h="2630804">
                  <a:moveTo>
                    <a:pt x="1595627" y="2564892"/>
                  </a:moveTo>
                  <a:lnTo>
                    <a:pt x="1595627" y="2630424"/>
                  </a:lnTo>
                </a:path>
                <a:path w="4148454" h="2630804">
                  <a:moveTo>
                    <a:pt x="2106168" y="2564892"/>
                  </a:moveTo>
                  <a:lnTo>
                    <a:pt x="2106168" y="2630424"/>
                  </a:lnTo>
                </a:path>
                <a:path w="4148454" h="2630804">
                  <a:moveTo>
                    <a:pt x="2616708" y="2564892"/>
                  </a:moveTo>
                  <a:lnTo>
                    <a:pt x="2616708" y="2630424"/>
                  </a:lnTo>
                </a:path>
                <a:path w="4148454" h="2630804">
                  <a:moveTo>
                    <a:pt x="3127248" y="2564892"/>
                  </a:moveTo>
                  <a:lnTo>
                    <a:pt x="3127248" y="2630424"/>
                  </a:lnTo>
                </a:path>
                <a:path w="4148454" h="2630804">
                  <a:moveTo>
                    <a:pt x="3637788" y="2564892"/>
                  </a:moveTo>
                  <a:lnTo>
                    <a:pt x="3637788" y="2630424"/>
                  </a:lnTo>
                </a:path>
                <a:path w="4148454" h="2630804">
                  <a:moveTo>
                    <a:pt x="4148328" y="2564892"/>
                  </a:moveTo>
                  <a:lnTo>
                    <a:pt x="4148328" y="2630424"/>
                  </a:lnTo>
                </a:path>
              </a:pathLst>
            </a:custGeom>
            <a:ln w="10668">
              <a:solidFill>
                <a:srgbClr val="88888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1385442" y="5916879"/>
            <a:ext cx="1517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0</a:t>
            </a:r>
            <a:endParaRPr sz="180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769491" y="4227398"/>
            <a:ext cx="40513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790</a:t>
            </a:r>
            <a:endParaRPr sz="180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2406523" y="5916879"/>
            <a:ext cx="1517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0</a:t>
            </a:r>
            <a:endParaRPr sz="1800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2728086" y="3729608"/>
            <a:ext cx="5327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1023</a:t>
            </a:r>
            <a:endParaRPr sz="1800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3427857" y="5916879"/>
            <a:ext cx="1517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0</a:t>
            </a:r>
            <a:endParaRPr sz="180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3811904" y="4099686"/>
            <a:ext cx="4051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850</a:t>
            </a:r>
            <a:endParaRPr sz="1800"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4322445" y="3811016"/>
            <a:ext cx="4051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985</a:t>
            </a:r>
            <a:endParaRPr sz="1800"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4833365" y="4958842"/>
            <a:ext cx="4051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448</a:t>
            </a:r>
            <a:endParaRPr sz="1800"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427126" y="3374389"/>
            <a:ext cx="531495" cy="3018790"/>
          </a:xfrm>
          <a:prstGeom prst="rect">
            <a:avLst/>
          </a:prstGeom>
        </p:spPr>
        <p:txBody>
          <a:bodyPr vert="horz" wrap="square" lIns="0" tIns="165735" rIns="0" bIns="0" rtlCol="0">
            <a:spAutoFit/>
          </a:bodyPr>
          <a:lstStyle/>
          <a:p>
            <a:pPr marR="5715" algn="r">
              <a:lnSpc>
                <a:spcPct val="100000"/>
              </a:lnSpc>
              <a:spcBef>
                <a:spcPts val="1305"/>
              </a:spcBef>
            </a:pP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1200</a:t>
            </a:r>
            <a:endParaRPr sz="1800">
              <a:latin typeface="Arial"/>
              <a:cs typeface="Arial"/>
            </a:endParaRPr>
          </a:p>
          <a:p>
            <a:pPr marR="5715" algn="r">
              <a:lnSpc>
                <a:spcPct val="100000"/>
              </a:lnSpc>
              <a:spcBef>
                <a:spcPts val="1210"/>
              </a:spcBef>
            </a:pP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1000</a:t>
            </a:r>
            <a:endParaRPr sz="180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  <a:spcBef>
                <a:spcPts val="1205"/>
              </a:spcBef>
            </a:pP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800</a:t>
            </a:r>
            <a:endParaRPr sz="180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  <a:spcBef>
                <a:spcPts val="1205"/>
              </a:spcBef>
            </a:pP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600</a:t>
            </a:r>
            <a:endParaRPr sz="180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  <a:spcBef>
                <a:spcPts val="1210"/>
              </a:spcBef>
            </a:pP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400</a:t>
            </a:r>
            <a:endParaRPr sz="180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  <a:spcBef>
                <a:spcPts val="1205"/>
              </a:spcBef>
            </a:pP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200</a:t>
            </a:r>
            <a:endParaRPr sz="1800">
              <a:latin typeface="Arial"/>
              <a:cs typeface="Arial"/>
            </a:endParaRPr>
          </a:p>
          <a:p>
            <a:pPr marR="6350" algn="r">
              <a:lnSpc>
                <a:spcPct val="100000"/>
              </a:lnSpc>
              <a:spcBef>
                <a:spcPts val="1210"/>
              </a:spcBef>
            </a:pP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0</a:t>
            </a:r>
            <a:endParaRPr sz="1800">
              <a:latin typeface="Arial"/>
              <a:cs typeface="Aria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1313433" y="6353352"/>
            <a:ext cx="372617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22605" algn="l"/>
                <a:tab pos="1033780" algn="l"/>
                <a:tab pos="1544320" algn="l"/>
                <a:tab pos="2054860" algn="l"/>
                <a:tab pos="2565400" algn="l"/>
                <a:tab pos="3075940" algn="l"/>
                <a:tab pos="3586479" algn="l"/>
              </a:tabLst>
            </a:pP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0	1	2	3	4	5	6	7</a:t>
            </a:r>
            <a:endParaRPr sz="1800">
              <a:latin typeface="Arial"/>
              <a:cs typeface="Arial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5643371" y="928116"/>
            <a:ext cx="3072765" cy="832485"/>
          </a:xfrm>
          <a:custGeom>
            <a:avLst/>
            <a:gdLst/>
            <a:ahLst/>
            <a:cxnLst/>
            <a:rect l="l" t="t" r="r" b="b"/>
            <a:pathLst>
              <a:path w="3072765" h="832485">
                <a:moveTo>
                  <a:pt x="3072383" y="0"/>
                </a:moveTo>
                <a:lnTo>
                  <a:pt x="0" y="0"/>
                </a:lnTo>
                <a:lnTo>
                  <a:pt x="0" y="832103"/>
                </a:lnTo>
                <a:lnTo>
                  <a:pt x="3072383" y="832103"/>
                </a:lnTo>
                <a:lnTo>
                  <a:pt x="3072383" y="0"/>
                </a:lnTo>
                <a:close/>
              </a:path>
            </a:pathLst>
          </a:custGeom>
          <a:solidFill>
            <a:srgbClr val="93B6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5824473" y="945260"/>
            <a:ext cx="271145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80440" marR="5080" indent="-967740">
              <a:lnSpc>
                <a:spcPct val="100000"/>
              </a:lnSpc>
              <a:spcBef>
                <a:spcPts val="100"/>
              </a:spcBef>
            </a:pPr>
            <a:r>
              <a:rPr sz="2400" spc="-145" dirty="0">
                <a:latin typeface="Arial"/>
                <a:cs typeface="Arial"/>
              </a:rPr>
              <a:t>Histogram </a:t>
            </a:r>
            <a:r>
              <a:rPr sz="2400" spc="-5" dirty="0">
                <a:latin typeface="Arial"/>
                <a:cs typeface="Arial"/>
              </a:rPr>
              <a:t>of </a:t>
            </a:r>
            <a:r>
              <a:rPr sz="2400" spc="-145" dirty="0">
                <a:latin typeface="Arial"/>
                <a:cs typeface="Arial"/>
              </a:rPr>
              <a:t>the </a:t>
            </a:r>
            <a:r>
              <a:rPr sz="2400" spc="-35" dirty="0">
                <a:latin typeface="Arial"/>
                <a:cs typeface="Arial"/>
              </a:rPr>
              <a:t>dark  </a:t>
            </a:r>
            <a:r>
              <a:rPr sz="2400" spc="-130" dirty="0">
                <a:latin typeface="Arial"/>
                <a:cs typeface="Arial"/>
              </a:rPr>
              <a:t>image</a:t>
            </a:r>
            <a:endParaRPr sz="2400">
              <a:latin typeface="Arial"/>
              <a:cs typeface="Arial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5786628" y="4428744"/>
            <a:ext cx="3072765" cy="1201420"/>
          </a:xfrm>
          <a:prstGeom prst="rect">
            <a:avLst/>
          </a:prstGeom>
          <a:solidFill>
            <a:srgbClr val="93B6D2"/>
          </a:solidFill>
        </p:spPr>
        <p:txBody>
          <a:bodyPr vert="horz" wrap="square" lIns="0" tIns="30480" rIns="0" bIns="0" rtlCol="0">
            <a:spAutoFit/>
          </a:bodyPr>
          <a:lstStyle/>
          <a:p>
            <a:pPr marL="892810" marR="113664" indent="-780415">
              <a:lnSpc>
                <a:spcPct val="100000"/>
              </a:lnSpc>
              <a:spcBef>
                <a:spcPts val="240"/>
              </a:spcBef>
              <a:tabLst>
                <a:tab pos="1429385" algn="l"/>
              </a:tabLst>
            </a:pPr>
            <a:r>
              <a:rPr sz="2400" spc="-130" dirty="0">
                <a:latin typeface="Arial"/>
                <a:cs typeface="Arial"/>
              </a:rPr>
              <a:t>Equalized </a:t>
            </a:r>
            <a:r>
              <a:rPr sz="2400" spc="-145" dirty="0">
                <a:latin typeface="Arial"/>
                <a:cs typeface="Arial"/>
              </a:rPr>
              <a:t>Histogram </a:t>
            </a:r>
            <a:r>
              <a:rPr sz="2400" spc="-5" dirty="0">
                <a:latin typeface="Arial"/>
                <a:cs typeface="Arial"/>
              </a:rPr>
              <a:t>of  </a:t>
            </a:r>
            <a:r>
              <a:rPr sz="2400" spc="-145" dirty="0">
                <a:latin typeface="Arial"/>
                <a:cs typeface="Arial"/>
              </a:rPr>
              <a:t>the	</a:t>
            </a:r>
            <a:r>
              <a:rPr sz="2400" spc="-130" dirty="0">
                <a:latin typeface="Arial"/>
                <a:cs typeface="Arial"/>
              </a:rPr>
              <a:t>image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91387" y="344170"/>
            <a:ext cx="603313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310" dirty="0">
                <a:solidFill>
                  <a:srgbClr val="003399"/>
                </a:solidFill>
                <a:latin typeface="Trebuchet MS"/>
                <a:cs typeface="Trebuchet MS"/>
              </a:rPr>
              <a:t>After </a:t>
            </a:r>
            <a:r>
              <a:rPr sz="4400" spc="-125" dirty="0">
                <a:solidFill>
                  <a:srgbClr val="003399"/>
                </a:solidFill>
                <a:latin typeface="Trebuchet MS"/>
                <a:cs typeface="Trebuchet MS"/>
              </a:rPr>
              <a:t>Image</a:t>
            </a:r>
            <a:r>
              <a:rPr sz="4400" spc="-35" dirty="0">
                <a:solidFill>
                  <a:srgbClr val="003399"/>
                </a:solidFill>
                <a:latin typeface="Trebuchet MS"/>
                <a:cs typeface="Trebuchet MS"/>
              </a:rPr>
              <a:t> </a:t>
            </a:r>
            <a:r>
              <a:rPr sz="4400" spc="-335" dirty="0">
                <a:solidFill>
                  <a:srgbClr val="003399"/>
                </a:solidFill>
                <a:latin typeface="Trebuchet MS"/>
                <a:cs typeface="Trebuchet MS"/>
              </a:rPr>
              <a:t>Enhancement</a:t>
            </a:r>
            <a:endParaRPr sz="4400">
              <a:latin typeface="Trebuchet MS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85800" y="1752600"/>
            <a:ext cx="7772400" cy="44013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76400" y="1753087"/>
            <a:ext cx="5943600" cy="40548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5940" y="344170"/>
            <a:ext cx="759142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200" dirty="0">
                <a:solidFill>
                  <a:srgbClr val="003399"/>
                </a:solidFill>
                <a:latin typeface="Trebuchet MS"/>
                <a:cs typeface="Trebuchet MS"/>
              </a:rPr>
              <a:t>Histogram </a:t>
            </a:r>
            <a:r>
              <a:rPr sz="4400" spc="-235" dirty="0">
                <a:solidFill>
                  <a:srgbClr val="003399"/>
                </a:solidFill>
                <a:latin typeface="Trebuchet MS"/>
                <a:cs typeface="Trebuchet MS"/>
              </a:rPr>
              <a:t>Equalization:</a:t>
            </a:r>
            <a:r>
              <a:rPr sz="4400" spc="-265" dirty="0">
                <a:solidFill>
                  <a:srgbClr val="003399"/>
                </a:solidFill>
                <a:latin typeface="Trebuchet MS"/>
                <a:cs typeface="Trebuchet MS"/>
              </a:rPr>
              <a:t> </a:t>
            </a:r>
            <a:r>
              <a:rPr sz="4000" spc="-210" dirty="0">
                <a:solidFill>
                  <a:srgbClr val="C00000"/>
                </a:solidFill>
                <a:latin typeface="Trebuchet MS"/>
                <a:cs typeface="Trebuchet MS"/>
              </a:rPr>
              <a:t>Example</a:t>
            </a:r>
            <a:endParaRPr sz="40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288794" y="6042152"/>
            <a:ext cx="9461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35" dirty="0">
                <a:latin typeface="Trebuchet MS"/>
                <a:cs typeface="Trebuchet MS"/>
              </a:rPr>
              <a:t>Before</a:t>
            </a:r>
            <a:r>
              <a:rPr sz="1800" b="1" spc="-170" dirty="0">
                <a:latin typeface="Trebuchet MS"/>
                <a:cs typeface="Trebuchet MS"/>
              </a:rPr>
              <a:t> </a:t>
            </a:r>
            <a:r>
              <a:rPr sz="1800" b="1" spc="-125" dirty="0">
                <a:latin typeface="Trebuchet MS"/>
                <a:cs typeface="Trebuchet MS"/>
              </a:rPr>
              <a:t>HE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870828" y="6042152"/>
            <a:ext cx="8089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30" dirty="0">
                <a:latin typeface="Trebuchet MS"/>
                <a:cs typeface="Trebuchet MS"/>
              </a:rPr>
              <a:t>After</a:t>
            </a:r>
            <a:r>
              <a:rPr sz="1800" b="1" spc="-140" dirty="0">
                <a:latin typeface="Trebuchet MS"/>
                <a:cs typeface="Trebuchet MS"/>
              </a:rPr>
              <a:t> </a:t>
            </a:r>
            <a:r>
              <a:rPr sz="1800" b="1" spc="-125" dirty="0">
                <a:latin typeface="Trebuchet MS"/>
                <a:cs typeface="Trebuchet MS"/>
              </a:rPr>
              <a:t>HE</a:t>
            </a:r>
            <a:endParaRPr sz="1800">
              <a:latin typeface="Trebuchet MS"/>
              <a:cs typeface="Trebuchet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00200" y="1752600"/>
            <a:ext cx="1828800" cy="23012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379258" y="1770718"/>
            <a:ext cx="2816909" cy="216967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600200" y="4191000"/>
            <a:ext cx="1828800" cy="21732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265568" y="4294604"/>
            <a:ext cx="2775507" cy="213072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535940" y="344170"/>
            <a:ext cx="759142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200" dirty="0">
                <a:solidFill>
                  <a:srgbClr val="003399"/>
                </a:solidFill>
                <a:latin typeface="Trebuchet MS"/>
                <a:cs typeface="Trebuchet MS"/>
              </a:rPr>
              <a:t>Histogram </a:t>
            </a:r>
            <a:r>
              <a:rPr sz="4400" spc="-235" dirty="0">
                <a:solidFill>
                  <a:srgbClr val="003399"/>
                </a:solidFill>
                <a:latin typeface="Trebuchet MS"/>
                <a:cs typeface="Trebuchet MS"/>
              </a:rPr>
              <a:t>Equalization:</a:t>
            </a:r>
            <a:r>
              <a:rPr sz="4400" spc="-265" dirty="0">
                <a:solidFill>
                  <a:srgbClr val="003399"/>
                </a:solidFill>
                <a:latin typeface="Trebuchet MS"/>
                <a:cs typeface="Trebuchet MS"/>
              </a:rPr>
              <a:t> </a:t>
            </a:r>
            <a:r>
              <a:rPr sz="4000" spc="-210" dirty="0">
                <a:solidFill>
                  <a:srgbClr val="C00000"/>
                </a:solidFill>
                <a:latin typeface="Trebuchet MS"/>
                <a:cs typeface="Trebuchet MS"/>
              </a:rPr>
              <a:t>Example</a:t>
            </a:r>
            <a:endParaRPr sz="4000">
              <a:latin typeface="Trebuchet MS"/>
              <a:cs typeface="Trebuchet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74962" y="1623495"/>
            <a:ext cx="5252483" cy="496372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5940" y="344170"/>
            <a:ext cx="759142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200" dirty="0">
                <a:solidFill>
                  <a:srgbClr val="003399"/>
                </a:solidFill>
                <a:latin typeface="Trebuchet MS"/>
                <a:cs typeface="Trebuchet MS"/>
              </a:rPr>
              <a:t>Histogram </a:t>
            </a:r>
            <a:r>
              <a:rPr sz="4400" spc="-235" dirty="0">
                <a:solidFill>
                  <a:srgbClr val="003399"/>
                </a:solidFill>
                <a:latin typeface="Trebuchet MS"/>
                <a:cs typeface="Trebuchet MS"/>
              </a:rPr>
              <a:t>Equalization:</a:t>
            </a:r>
            <a:r>
              <a:rPr sz="4400" spc="-265" dirty="0">
                <a:solidFill>
                  <a:srgbClr val="003399"/>
                </a:solidFill>
                <a:latin typeface="Trebuchet MS"/>
                <a:cs typeface="Trebuchet MS"/>
              </a:rPr>
              <a:t> </a:t>
            </a:r>
            <a:r>
              <a:rPr sz="4000" spc="-210" dirty="0">
                <a:solidFill>
                  <a:srgbClr val="C00000"/>
                </a:solidFill>
                <a:latin typeface="Trebuchet MS"/>
                <a:cs typeface="Trebuchet MS"/>
              </a:rPr>
              <a:t>Example</a:t>
            </a:r>
            <a:endParaRPr sz="4000">
              <a:latin typeface="Trebuchet MS"/>
              <a:cs typeface="Trebuchet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91387" y="377698"/>
            <a:ext cx="741807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190" dirty="0">
                <a:solidFill>
                  <a:srgbClr val="003399"/>
                </a:solidFill>
                <a:latin typeface="Trebuchet MS"/>
                <a:cs typeface="Trebuchet MS"/>
              </a:rPr>
              <a:t>Histogram </a:t>
            </a:r>
            <a:r>
              <a:rPr sz="4000" spc="-160" dirty="0">
                <a:solidFill>
                  <a:srgbClr val="003399"/>
                </a:solidFill>
                <a:latin typeface="Trebuchet MS"/>
                <a:cs typeface="Trebuchet MS"/>
              </a:rPr>
              <a:t>Matching</a:t>
            </a:r>
            <a:r>
              <a:rPr sz="4000" spc="-135" dirty="0">
                <a:solidFill>
                  <a:srgbClr val="003399"/>
                </a:solidFill>
                <a:latin typeface="Trebuchet MS"/>
                <a:cs typeface="Trebuchet MS"/>
              </a:rPr>
              <a:t> </a:t>
            </a:r>
            <a:r>
              <a:rPr sz="4000" spc="-240" dirty="0">
                <a:solidFill>
                  <a:srgbClr val="003399"/>
                </a:solidFill>
                <a:latin typeface="Trebuchet MS"/>
                <a:cs typeface="Trebuchet MS"/>
              </a:rPr>
              <a:t>(Specification)</a:t>
            </a:r>
            <a:endParaRPr sz="40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91387" y="1614042"/>
            <a:ext cx="7994650" cy="413257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32740" marR="302260" indent="-320675" algn="just">
              <a:lnSpc>
                <a:spcPct val="100000"/>
              </a:lnSpc>
              <a:spcBef>
                <a:spcPts val="95"/>
              </a:spcBef>
              <a:buClr>
                <a:srgbClr val="DD8046"/>
              </a:buClr>
              <a:buSzPct val="58928"/>
              <a:buFont typeface="Wingdings"/>
              <a:buChar char=""/>
              <a:tabLst>
                <a:tab pos="333375" algn="l"/>
              </a:tabLst>
            </a:pPr>
            <a:r>
              <a:rPr sz="2800" spc="-170" dirty="0">
                <a:latin typeface="Arial"/>
                <a:cs typeface="Arial"/>
              </a:rPr>
              <a:t>Histogram </a:t>
            </a:r>
            <a:r>
              <a:rPr sz="2800" spc="-110" dirty="0">
                <a:latin typeface="Arial"/>
                <a:cs typeface="Arial"/>
              </a:rPr>
              <a:t>equalization </a:t>
            </a:r>
            <a:r>
              <a:rPr sz="2800" spc="-275" dirty="0">
                <a:latin typeface="Arial"/>
                <a:cs typeface="Arial"/>
              </a:rPr>
              <a:t>has </a:t>
            </a:r>
            <a:r>
              <a:rPr sz="2800" spc="-15" dirty="0">
                <a:latin typeface="Arial"/>
                <a:cs typeface="Arial"/>
              </a:rPr>
              <a:t>a </a:t>
            </a:r>
            <a:r>
              <a:rPr sz="2800" spc="-114" dirty="0">
                <a:latin typeface="Arial"/>
                <a:cs typeface="Arial"/>
              </a:rPr>
              <a:t>disadvantage </a:t>
            </a:r>
            <a:r>
              <a:rPr sz="2800" spc="-215" dirty="0">
                <a:latin typeface="Arial"/>
                <a:cs typeface="Arial"/>
              </a:rPr>
              <a:t>which </a:t>
            </a:r>
            <a:r>
              <a:rPr sz="2800" spc="-245" dirty="0">
                <a:latin typeface="Arial"/>
                <a:cs typeface="Arial"/>
              </a:rPr>
              <a:t>is  </a:t>
            </a:r>
            <a:r>
              <a:rPr sz="2800" spc="-100" dirty="0">
                <a:latin typeface="Arial"/>
                <a:cs typeface="Arial"/>
              </a:rPr>
              <a:t>that </a:t>
            </a:r>
            <a:r>
              <a:rPr sz="2800" spc="-20" dirty="0">
                <a:latin typeface="Arial"/>
                <a:cs typeface="Arial"/>
              </a:rPr>
              <a:t>it </a:t>
            </a:r>
            <a:r>
              <a:rPr sz="2800" spc="-225" dirty="0">
                <a:latin typeface="Arial"/>
                <a:cs typeface="Arial"/>
              </a:rPr>
              <a:t>can </a:t>
            </a:r>
            <a:r>
              <a:rPr sz="2800" spc="-120" dirty="0">
                <a:latin typeface="Arial"/>
                <a:cs typeface="Arial"/>
              </a:rPr>
              <a:t>generate </a:t>
            </a:r>
            <a:r>
              <a:rPr sz="2800" spc="-125" dirty="0">
                <a:latin typeface="Arial"/>
                <a:cs typeface="Arial"/>
              </a:rPr>
              <a:t>only </a:t>
            </a:r>
            <a:r>
              <a:rPr sz="2800" spc="-220" dirty="0">
                <a:latin typeface="Arial"/>
                <a:cs typeface="Arial"/>
              </a:rPr>
              <a:t>one </a:t>
            </a:r>
            <a:r>
              <a:rPr sz="2800" spc="-50" dirty="0">
                <a:latin typeface="Arial"/>
                <a:cs typeface="Arial"/>
              </a:rPr>
              <a:t>type </a:t>
            </a:r>
            <a:r>
              <a:rPr sz="2800" dirty="0">
                <a:latin typeface="Arial"/>
                <a:cs typeface="Arial"/>
              </a:rPr>
              <a:t>of </a:t>
            </a:r>
            <a:r>
              <a:rPr sz="2800" spc="-150" dirty="0">
                <a:latin typeface="Arial"/>
                <a:cs typeface="Arial"/>
              </a:rPr>
              <a:t>output</a:t>
            </a:r>
            <a:r>
              <a:rPr sz="2800" spc="-175" dirty="0">
                <a:latin typeface="Arial"/>
                <a:cs typeface="Arial"/>
              </a:rPr>
              <a:t> </a:t>
            </a:r>
            <a:r>
              <a:rPr sz="2800" spc="-155" dirty="0">
                <a:latin typeface="Arial"/>
                <a:cs typeface="Arial"/>
              </a:rPr>
              <a:t>image.</a:t>
            </a:r>
            <a:endParaRPr sz="2800">
              <a:latin typeface="Arial"/>
              <a:cs typeface="Arial"/>
            </a:endParaRPr>
          </a:p>
          <a:p>
            <a:pPr marL="332740" marR="5080" indent="-320675" algn="just">
              <a:lnSpc>
                <a:spcPct val="100000"/>
              </a:lnSpc>
              <a:spcBef>
                <a:spcPts val="695"/>
              </a:spcBef>
              <a:buClr>
                <a:srgbClr val="DD8046"/>
              </a:buClr>
              <a:buSzPct val="58928"/>
              <a:buFont typeface="Wingdings"/>
              <a:buChar char=""/>
              <a:tabLst>
                <a:tab pos="333375" algn="l"/>
              </a:tabLst>
            </a:pPr>
            <a:r>
              <a:rPr sz="2800" spc="-265" dirty="0">
                <a:latin typeface="Arial"/>
                <a:cs typeface="Arial"/>
              </a:rPr>
              <a:t>Sometimes </a:t>
            </a:r>
            <a:r>
              <a:rPr sz="2800" spc="-20" dirty="0">
                <a:latin typeface="Arial"/>
                <a:cs typeface="Arial"/>
              </a:rPr>
              <a:t>it </a:t>
            </a:r>
            <a:r>
              <a:rPr sz="2800" spc="-245" dirty="0">
                <a:latin typeface="Arial"/>
                <a:cs typeface="Arial"/>
              </a:rPr>
              <a:t>is </a:t>
            </a:r>
            <a:r>
              <a:rPr sz="2800" spc="-195" dirty="0">
                <a:latin typeface="Arial"/>
                <a:cs typeface="Arial"/>
              </a:rPr>
              <a:t>useful </a:t>
            </a:r>
            <a:r>
              <a:rPr sz="2800" spc="-95" dirty="0">
                <a:latin typeface="Arial"/>
                <a:cs typeface="Arial"/>
              </a:rPr>
              <a:t>to </a:t>
            </a:r>
            <a:r>
              <a:rPr sz="2800" spc="-85" dirty="0">
                <a:latin typeface="Arial"/>
                <a:cs typeface="Arial"/>
              </a:rPr>
              <a:t>be </a:t>
            </a:r>
            <a:r>
              <a:rPr sz="2800" spc="-50" dirty="0">
                <a:latin typeface="Arial"/>
                <a:cs typeface="Arial"/>
              </a:rPr>
              <a:t>able </a:t>
            </a:r>
            <a:r>
              <a:rPr sz="2800" spc="-95" dirty="0">
                <a:latin typeface="Arial"/>
                <a:cs typeface="Arial"/>
              </a:rPr>
              <a:t>to </a:t>
            </a:r>
            <a:r>
              <a:rPr sz="2800" spc="-120" dirty="0">
                <a:latin typeface="Arial"/>
                <a:cs typeface="Arial"/>
              </a:rPr>
              <a:t>specify </a:t>
            </a:r>
            <a:r>
              <a:rPr sz="2800" spc="-175" dirty="0">
                <a:latin typeface="Arial"/>
                <a:cs typeface="Arial"/>
              </a:rPr>
              <a:t>the </a:t>
            </a:r>
            <a:r>
              <a:rPr sz="2800" spc="-195" dirty="0">
                <a:latin typeface="Arial"/>
                <a:cs typeface="Arial"/>
              </a:rPr>
              <a:t>shape  </a:t>
            </a:r>
            <a:r>
              <a:rPr sz="2800" spc="-5" dirty="0">
                <a:latin typeface="Arial"/>
                <a:cs typeface="Arial"/>
              </a:rPr>
              <a:t>of </a:t>
            </a:r>
            <a:r>
              <a:rPr sz="2800" spc="-175" dirty="0">
                <a:latin typeface="Arial"/>
                <a:cs typeface="Arial"/>
              </a:rPr>
              <a:t>the </a:t>
            </a:r>
            <a:r>
              <a:rPr sz="2800" spc="-170" dirty="0">
                <a:latin typeface="Arial"/>
                <a:cs typeface="Arial"/>
              </a:rPr>
              <a:t>histogram </a:t>
            </a:r>
            <a:r>
              <a:rPr sz="2800" spc="-95" dirty="0">
                <a:latin typeface="Arial"/>
                <a:cs typeface="Arial"/>
              </a:rPr>
              <a:t>that </a:t>
            </a:r>
            <a:r>
              <a:rPr sz="2800" spc="-195" dirty="0">
                <a:latin typeface="Arial"/>
                <a:cs typeface="Arial"/>
              </a:rPr>
              <a:t>we </a:t>
            </a:r>
            <a:r>
              <a:rPr sz="2800" spc="-245" dirty="0">
                <a:latin typeface="Arial"/>
                <a:cs typeface="Arial"/>
              </a:rPr>
              <a:t>wish </a:t>
            </a:r>
            <a:r>
              <a:rPr sz="2800" spc="-170" dirty="0">
                <a:latin typeface="Arial"/>
                <a:cs typeface="Arial"/>
              </a:rPr>
              <a:t>the </a:t>
            </a:r>
            <a:r>
              <a:rPr sz="2800" spc="-204" dirty="0">
                <a:latin typeface="Arial"/>
                <a:cs typeface="Arial"/>
              </a:rPr>
              <a:t>processed </a:t>
            </a:r>
            <a:r>
              <a:rPr sz="2800" spc="-150" dirty="0">
                <a:latin typeface="Arial"/>
                <a:cs typeface="Arial"/>
              </a:rPr>
              <a:t>image </a:t>
            </a:r>
            <a:r>
              <a:rPr sz="2800" spc="-90" dirty="0">
                <a:latin typeface="Arial"/>
                <a:cs typeface="Arial"/>
              </a:rPr>
              <a:t>to  </a:t>
            </a:r>
            <a:r>
              <a:rPr sz="2800" spc="-190" dirty="0">
                <a:latin typeface="Arial"/>
                <a:cs typeface="Arial"/>
              </a:rPr>
              <a:t>have.</a:t>
            </a:r>
            <a:endParaRPr sz="2800">
              <a:latin typeface="Arial"/>
              <a:cs typeface="Arial"/>
            </a:endParaRPr>
          </a:p>
          <a:p>
            <a:pPr marL="332740" marR="85725" indent="-320675">
              <a:lnSpc>
                <a:spcPct val="100000"/>
              </a:lnSpc>
              <a:spcBef>
                <a:spcPts val="710"/>
              </a:spcBef>
              <a:buClr>
                <a:srgbClr val="DD8046"/>
              </a:buClr>
              <a:buSzPct val="58928"/>
              <a:buFont typeface="Wingdings"/>
              <a:buChar char=""/>
              <a:tabLst>
                <a:tab pos="332740" algn="l"/>
                <a:tab pos="333375" algn="l"/>
              </a:tabLst>
            </a:pPr>
            <a:r>
              <a:rPr sz="2800" spc="-55" dirty="0">
                <a:latin typeface="Arial"/>
                <a:cs typeface="Arial"/>
              </a:rPr>
              <a:t>With </a:t>
            </a:r>
            <a:r>
              <a:rPr sz="2800" spc="-170" dirty="0">
                <a:latin typeface="Arial"/>
                <a:cs typeface="Arial"/>
              </a:rPr>
              <a:t>Histogram </a:t>
            </a:r>
            <a:r>
              <a:rPr sz="2800" spc="-135" dirty="0">
                <a:latin typeface="Arial"/>
                <a:cs typeface="Arial"/>
              </a:rPr>
              <a:t>Specification, </a:t>
            </a:r>
            <a:r>
              <a:rPr sz="2800" spc="-195" dirty="0">
                <a:solidFill>
                  <a:srgbClr val="6F2F9F"/>
                </a:solidFill>
                <a:latin typeface="Arial"/>
                <a:cs typeface="Arial"/>
              </a:rPr>
              <a:t>we </a:t>
            </a:r>
            <a:r>
              <a:rPr sz="2800" spc="-225" dirty="0">
                <a:solidFill>
                  <a:srgbClr val="6F2F9F"/>
                </a:solidFill>
                <a:latin typeface="Arial"/>
                <a:cs typeface="Arial"/>
              </a:rPr>
              <a:t>can </a:t>
            </a:r>
            <a:r>
              <a:rPr sz="2800" spc="-120" dirty="0">
                <a:solidFill>
                  <a:srgbClr val="6F2F9F"/>
                </a:solidFill>
                <a:latin typeface="Arial"/>
                <a:cs typeface="Arial"/>
              </a:rPr>
              <a:t>specify </a:t>
            </a:r>
            <a:r>
              <a:rPr sz="2800" spc="-175" dirty="0">
                <a:solidFill>
                  <a:srgbClr val="6F2F9F"/>
                </a:solidFill>
                <a:latin typeface="Arial"/>
                <a:cs typeface="Arial"/>
              </a:rPr>
              <a:t>the  </a:t>
            </a:r>
            <a:r>
              <a:rPr sz="2800" spc="-200" dirty="0">
                <a:solidFill>
                  <a:srgbClr val="6F2F9F"/>
                </a:solidFill>
                <a:latin typeface="Arial"/>
                <a:cs typeface="Arial"/>
              </a:rPr>
              <a:t>shape </a:t>
            </a:r>
            <a:r>
              <a:rPr sz="2800" dirty="0">
                <a:solidFill>
                  <a:srgbClr val="6F2F9F"/>
                </a:solidFill>
                <a:latin typeface="Arial"/>
                <a:cs typeface="Arial"/>
              </a:rPr>
              <a:t>of </a:t>
            </a:r>
            <a:r>
              <a:rPr sz="2800" spc="-175" dirty="0">
                <a:solidFill>
                  <a:srgbClr val="6F2F9F"/>
                </a:solidFill>
                <a:latin typeface="Arial"/>
                <a:cs typeface="Arial"/>
              </a:rPr>
              <a:t>the </a:t>
            </a:r>
            <a:r>
              <a:rPr sz="2800" spc="-170" dirty="0">
                <a:solidFill>
                  <a:srgbClr val="6F2F9F"/>
                </a:solidFill>
                <a:latin typeface="Arial"/>
                <a:cs typeface="Arial"/>
              </a:rPr>
              <a:t>histogram </a:t>
            </a:r>
            <a:r>
              <a:rPr sz="2800" spc="-100" dirty="0">
                <a:solidFill>
                  <a:srgbClr val="6F2F9F"/>
                </a:solidFill>
                <a:latin typeface="Arial"/>
                <a:cs typeface="Arial"/>
              </a:rPr>
              <a:t>that </a:t>
            </a:r>
            <a:r>
              <a:rPr sz="2800" spc="-195" dirty="0">
                <a:solidFill>
                  <a:srgbClr val="6F2F9F"/>
                </a:solidFill>
                <a:latin typeface="Arial"/>
                <a:cs typeface="Arial"/>
              </a:rPr>
              <a:t>we </a:t>
            </a:r>
            <a:r>
              <a:rPr sz="2800" spc="-245" dirty="0">
                <a:solidFill>
                  <a:srgbClr val="6F2F9F"/>
                </a:solidFill>
                <a:latin typeface="Arial"/>
                <a:cs typeface="Arial"/>
              </a:rPr>
              <a:t>wish </a:t>
            </a:r>
            <a:r>
              <a:rPr sz="2800" spc="-175" dirty="0">
                <a:solidFill>
                  <a:srgbClr val="6F2F9F"/>
                </a:solidFill>
                <a:latin typeface="Arial"/>
                <a:cs typeface="Arial"/>
              </a:rPr>
              <a:t>the </a:t>
            </a:r>
            <a:r>
              <a:rPr sz="2800" spc="-145" dirty="0">
                <a:solidFill>
                  <a:srgbClr val="6F2F9F"/>
                </a:solidFill>
                <a:latin typeface="Arial"/>
                <a:cs typeface="Arial"/>
              </a:rPr>
              <a:t>output </a:t>
            </a:r>
            <a:r>
              <a:rPr sz="2800" spc="-150" dirty="0">
                <a:solidFill>
                  <a:srgbClr val="6F2F9F"/>
                </a:solidFill>
                <a:latin typeface="Arial"/>
                <a:cs typeface="Arial"/>
              </a:rPr>
              <a:t>image  </a:t>
            </a:r>
            <a:r>
              <a:rPr sz="2800" spc="-90" dirty="0">
                <a:solidFill>
                  <a:srgbClr val="6F2F9F"/>
                </a:solidFill>
                <a:latin typeface="Arial"/>
                <a:cs typeface="Arial"/>
              </a:rPr>
              <a:t>to</a:t>
            </a:r>
            <a:r>
              <a:rPr sz="2800" dirty="0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sz="2800" spc="-190" dirty="0">
                <a:solidFill>
                  <a:srgbClr val="6F2F9F"/>
                </a:solidFill>
                <a:latin typeface="Arial"/>
                <a:cs typeface="Arial"/>
              </a:rPr>
              <a:t>have.</a:t>
            </a:r>
            <a:endParaRPr sz="2800">
              <a:latin typeface="Arial"/>
              <a:cs typeface="Arial"/>
            </a:endParaRPr>
          </a:p>
          <a:p>
            <a:pPr marL="332740" indent="-320675">
              <a:lnSpc>
                <a:spcPct val="100000"/>
              </a:lnSpc>
              <a:spcBef>
                <a:spcPts val="700"/>
              </a:spcBef>
              <a:buClr>
                <a:srgbClr val="DD8046"/>
              </a:buClr>
              <a:buSzPct val="58928"/>
              <a:buFont typeface="Wingdings"/>
              <a:buChar char=""/>
              <a:tabLst>
                <a:tab pos="332740" algn="l"/>
                <a:tab pos="333375" algn="l"/>
              </a:tabLst>
            </a:pPr>
            <a:r>
              <a:rPr sz="2800" spc="-100" dirty="0">
                <a:latin typeface="Arial"/>
                <a:cs typeface="Arial"/>
              </a:rPr>
              <a:t>It </a:t>
            </a:r>
            <a:r>
              <a:rPr sz="2800" spc="-175" dirty="0">
                <a:latin typeface="Arial"/>
                <a:cs typeface="Arial"/>
              </a:rPr>
              <a:t>doesn’t </a:t>
            </a:r>
            <a:r>
              <a:rPr sz="2800" spc="-190" dirty="0">
                <a:latin typeface="Arial"/>
                <a:cs typeface="Arial"/>
              </a:rPr>
              <a:t>have </a:t>
            </a:r>
            <a:r>
              <a:rPr sz="2800" spc="-90" dirty="0">
                <a:latin typeface="Arial"/>
                <a:cs typeface="Arial"/>
              </a:rPr>
              <a:t>to be </a:t>
            </a:r>
            <a:r>
              <a:rPr sz="2800" spc="-15" dirty="0">
                <a:latin typeface="Arial"/>
                <a:cs typeface="Arial"/>
              </a:rPr>
              <a:t>a </a:t>
            </a:r>
            <a:r>
              <a:rPr sz="2800" spc="-165" dirty="0">
                <a:latin typeface="Arial"/>
                <a:cs typeface="Arial"/>
              </a:rPr>
              <a:t>uniform</a:t>
            </a:r>
            <a:r>
              <a:rPr sz="2800" spc="25" dirty="0">
                <a:latin typeface="Arial"/>
                <a:cs typeface="Arial"/>
              </a:rPr>
              <a:t> </a:t>
            </a:r>
            <a:r>
              <a:rPr sz="2800" spc="-170" dirty="0">
                <a:latin typeface="Arial"/>
                <a:cs typeface="Arial"/>
              </a:rPr>
              <a:t>histogram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81761" y="1613153"/>
            <a:ext cx="8458200" cy="1816735"/>
          </a:xfrm>
          <a:prstGeom prst="rect">
            <a:avLst/>
          </a:prstGeom>
          <a:ln w="19811">
            <a:solidFill>
              <a:srgbClr val="9E8241"/>
            </a:solidFill>
          </a:ln>
        </p:spPr>
        <p:txBody>
          <a:bodyPr vert="horz" wrap="square" lIns="0" tIns="25400" rIns="0" bIns="0" rtlCol="0">
            <a:spAutoFit/>
          </a:bodyPr>
          <a:lstStyle/>
          <a:p>
            <a:pPr marL="260350" marR="258445" algn="ctr">
              <a:lnSpc>
                <a:spcPct val="100000"/>
              </a:lnSpc>
              <a:spcBef>
                <a:spcPts val="200"/>
              </a:spcBef>
            </a:pPr>
            <a:r>
              <a:rPr sz="2800" spc="-229" dirty="0">
                <a:latin typeface="Arial"/>
                <a:cs typeface="Arial"/>
              </a:rPr>
              <a:t>For </a:t>
            </a:r>
            <a:r>
              <a:rPr sz="2800" spc="-175" dirty="0">
                <a:latin typeface="Arial"/>
                <a:cs typeface="Arial"/>
              </a:rPr>
              <a:t>an </a:t>
            </a:r>
            <a:r>
              <a:rPr sz="2800" spc="-170" dirty="0">
                <a:latin typeface="Arial"/>
                <a:cs typeface="Arial"/>
              </a:rPr>
              <a:t>image, </a:t>
            </a:r>
            <a:r>
              <a:rPr sz="2800" spc="-254" dirty="0">
                <a:latin typeface="Arial"/>
                <a:cs typeface="Arial"/>
              </a:rPr>
              <a:t>whose </a:t>
            </a:r>
            <a:r>
              <a:rPr sz="2800" spc="-240" dirty="0">
                <a:latin typeface="Arial"/>
                <a:cs typeface="Arial"/>
              </a:rPr>
              <a:t>enhancement </a:t>
            </a:r>
            <a:r>
              <a:rPr sz="2800" spc="-245" dirty="0">
                <a:latin typeface="Arial"/>
                <a:cs typeface="Arial"/>
              </a:rPr>
              <a:t>is </a:t>
            </a:r>
            <a:r>
              <a:rPr sz="2800" spc="-90" dirty="0">
                <a:latin typeface="Arial"/>
                <a:cs typeface="Arial"/>
              </a:rPr>
              <a:t>to be </a:t>
            </a:r>
            <a:r>
              <a:rPr sz="2800" spc="-185" dirty="0">
                <a:latin typeface="Arial"/>
                <a:cs typeface="Arial"/>
              </a:rPr>
              <a:t>done, </a:t>
            </a:r>
            <a:r>
              <a:rPr sz="2800" spc="-195" dirty="0">
                <a:latin typeface="Arial"/>
                <a:cs typeface="Arial"/>
              </a:rPr>
              <a:t>we </a:t>
            </a:r>
            <a:r>
              <a:rPr sz="2800" spc="-60" dirty="0">
                <a:latin typeface="Arial"/>
                <a:cs typeface="Arial"/>
              </a:rPr>
              <a:t>are  </a:t>
            </a:r>
            <a:r>
              <a:rPr sz="2800" spc="-155" dirty="0">
                <a:latin typeface="Arial"/>
                <a:cs typeface="Arial"/>
              </a:rPr>
              <a:t>given </a:t>
            </a:r>
            <a:r>
              <a:rPr sz="2800" spc="-175" dirty="0">
                <a:latin typeface="Arial"/>
                <a:cs typeface="Arial"/>
              </a:rPr>
              <a:t>an </a:t>
            </a:r>
            <a:r>
              <a:rPr sz="2800" spc="-170" dirty="0">
                <a:latin typeface="Arial"/>
                <a:cs typeface="Arial"/>
              </a:rPr>
              <a:t>histogram, </a:t>
            </a:r>
            <a:r>
              <a:rPr sz="2800" spc="-140" dirty="0">
                <a:latin typeface="Arial"/>
                <a:cs typeface="Arial"/>
              </a:rPr>
              <a:t>G(z</a:t>
            </a:r>
            <a:r>
              <a:rPr sz="2775" spc="-209" baseline="-21021" dirty="0">
                <a:latin typeface="Arial"/>
                <a:cs typeface="Arial"/>
              </a:rPr>
              <a:t>k</a:t>
            </a:r>
            <a:r>
              <a:rPr sz="2800" spc="-140" dirty="0">
                <a:latin typeface="Arial"/>
                <a:cs typeface="Arial"/>
              </a:rPr>
              <a:t>), </a:t>
            </a:r>
            <a:r>
              <a:rPr sz="2800" spc="-100" dirty="0">
                <a:latin typeface="Arial"/>
                <a:cs typeface="Arial"/>
              </a:rPr>
              <a:t>that </a:t>
            </a:r>
            <a:r>
              <a:rPr sz="2800" spc="-95" dirty="0">
                <a:latin typeface="Arial"/>
                <a:cs typeface="Arial"/>
              </a:rPr>
              <a:t>actually </a:t>
            </a:r>
            <a:r>
              <a:rPr sz="2800" spc="-335" dirty="0">
                <a:latin typeface="Arial"/>
                <a:cs typeface="Arial"/>
              </a:rPr>
              <a:t>shows </a:t>
            </a:r>
            <a:r>
              <a:rPr sz="2800" spc="-245" dirty="0">
                <a:latin typeface="Arial"/>
                <a:cs typeface="Arial"/>
              </a:rPr>
              <a:t>how </a:t>
            </a:r>
            <a:r>
              <a:rPr sz="2800" spc="-175" dirty="0">
                <a:latin typeface="Arial"/>
                <a:cs typeface="Arial"/>
              </a:rPr>
              <a:t>the  </a:t>
            </a:r>
            <a:r>
              <a:rPr sz="2800" spc="-204" dirty="0">
                <a:latin typeface="Arial"/>
                <a:cs typeface="Arial"/>
              </a:rPr>
              <a:t>processed </a:t>
            </a:r>
            <a:r>
              <a:rPr sz="2800" spc="-185" dirty="0">
                <a:latin typeface="Arial"/>
                <a:cs typeface="Arial"/>
              </a:rPr>
              <a:t>image’s </a:t>
            </a:r>
            <a:r>
              <a:rPr sz="2800" spc="-170" dirty="0">
                <a:latin typeface="Arial"/>
                <a:cs typeface="Arial"/>
              </a:rPr>
              <a:t>histogram </a:t>
            </a:r>
            <a:r>
              <a:rPr sz="2800" spc="-220" dirty="0">
                <a:latin typeface="Arial"/>
                <a:cs typeface="Arial"/>
              </a:rPr>
              <a:t>should </a:t>
            </a:r>
            <a:r>
              <a:rPr sz="2800" spc="-125" dirty="0">
                <a:latin typeface="Arial"/>
                <a:cs typeface="Arial"/>
              </a:rPr>
              <a:t>look </a:t>
            </a:r>
            <a:r>
              <a:rPr sz="2800" spc="-10" dirty="0">
                <a:latin typeface="Arial"/>
                <a:cs typeface="Arial"/>
              </a:rPr>
              <a:t>after </a:t>
            </a:r>
            <a:r>
              <a:rPr sz="2800" spc="-55" dirty="0">
                <a:latin typeface="Arial"/>
                <a:cs typeface="Arial"/>
              </a:rPr>
              <a:t>applying  </a:t>
            </a:r>
            <a:r>
              <a:rPr sz="2800" spc="-175" dirty="0">
                <a:latin typeface="Arial"/>
                <a:cs typeface="Arial"/>
              </a:rPr>
              <a:t>the </a:t>
            </a:r>
            <a:r>
              <a:rPr sz="2800" spc="-135" dirty="0">
                <a:latin typeface="Arial"/>
                <a:cs typeface="Arial"/>
              </a:rPr>
              <a:t>transformation </a:t>
            </a:r>
            <a:r>
              <a:rPr sz="2800" spc="-170" dirty="0">
                <a:latin typeface="Arial"/>
                <a:cs typeface="Arial"/>
              </a:rPr>
              <a:t>function </a:t>
            </a:r>
            <a:r>
              <a:rPr sz="2800" spc="-90" dirty="0">
                <a:latin typeface="Arial"/>
                <a:cs typeface="Arial"/>
              </a:rPr>
              <a:t>to </a:t>
            </a:r>
            <a:r>
              <a:rPr sz="2800" spc="-175" dirty="0">
                <a:latin typeface="Arial"/>
                <a:cs typeface="Arial"/>
              </a:rPr>
              <a:t>the </a:t>
            </a:r>
            <a:r>
              <a:rPr sz="2800" spc="195" dirty="0">
                <a:latin typeface="Arial"/>
                <a:cs typeface="Arial"/>
              </a:rPr>
              <a:t>i/p</a:t>
            </a:r>
            <a:r>
              <a:rPr sz="2800" spc="760" dirty="0">
                <a:latin typeface="Arial"/>
                <a:cs typeface="Arial"/>
              </a:rPr>
              <a:t> </a:t>
            </a:r>
            <a:r>
              <a:rPr sz="2800" spc="-155" dirty="0">
                <a:latin typeface="Arial"/>
                <a:cs typeface="Arial"/>
              </a:rPr>
              <a:t>image.</a:t>
            </a:r>
            <a:endParaRPr sz="28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3189708" y="3520440"/>
            <a:ext cx="2353310" cy="928369"/>
            <a:chOff x="3189708" y="3520440"/>
            <a:chExt cx="2353310" cy="928369"/>
          </a:xfrm>
        </p:grpSpPr>
        <p:sp>
          <p:nvSpPr>
            <p:cNvPr id="4" name="object 4"/>
            <p:cNvSpPr/>
            <p:nvPr/>
          </p:nvSpPr>
          <p:spPr>
            <a:xfrm>
              <a:off x="3189708" y="3602608"/>
              <a:ext cx="2353102" cy="65097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377184" y="3520440"/>
              <a:ext cx="1973580" cy="92811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3225545" y="3608070"/>
            <a:ext cx="2286000" cy="584200"/>
          </a:xfrm>
          <a:prstGeom prst="rect">
            <a:avLst/>
          </a:prstGeom>
          <a:solidFill>
            <a:srgbClr val="00AFEF"/>
          </a:solidFill>
          <a:ln w="10668">
            <a:solidFill>
              <a:srgbClr val="D7B15C"/>
            </a:solidFill>
          </a:ln>
        </p:spPr>
        <p:txBody>
          <a:bodyPr vert="horz" wrap="square" lIns="0" tIns="22860" rIns="0" bIns="0" rtlCol="0">
            <a:spAutoFit/>
          </a:bodyPr>
          <a:lstStyle/>
          <a:p>
            <a:pPr marL="435609">
              <a:lnSpc>
                <a:spcPct val="100000"/>
              </a:lnSpc>
              <a:spcBef>
                <a:spcPts val="180"/>
              </a:spcBef>
            </a:pPr>
            <a:r>
              <a:rPr sz="3200" spc="-325" dirty="0">
                <a:latin typeface="Arial"/>
                <a:cs typeface="Arial"/>
              </a:rPr>
              <a:t>s</a:t>
            </a:r>
            <a:r>
              <a:rPr sz="3150" spc="-487" baseline="-21164" dirty="0">
                <a:latin typeface="Arial"/>
                <a:cs typeface="Arial"/>
              </a:rPr>
              <a:t>k </a:t>
            </a:r>
            <a:r>
              <a:rPr sz="3200" spc="265" dirty="0">
                <a:latin typeface="Arial"/>
                <a:cs typeface="Arial"/>
              </a:rPr>
              <a:t>=</a:t>
            </a:r>
            <a:r>
              <a:rPr sz="3200" spc="-180" dirty="0">
                <a:latin typeface="Arial"/>
                <a:cs typeface="Arial"/>
              </a:rPr>
              <a:t> </a:t>
            </a:r>
            <a:r>
              <a:rPr sz="3200" spc="-204" dirty="0">
                <a:latin typeface="Arial"/>
                <a:cs typeface="Arial"/>
              </a:rPr>
              <a:t>T(r</a:t>
            </a:r>
            <a:r>
              <a:rPr sz="3150" spc="-307" baseline="-21164" dirty="0">
                <a:latin typeface="Arial"/>
                <a:cs typeface="Arial"/>
              </a:rPr>
              <a:t>k</a:t>
            </a:r>
            <a:r>
              <a:rPr sz="3200" spc="-204" dirty="0">
                <a:latin typeface="Arial"/>
                <a:cs typeface="Arial"/>
              </a:rPr>
              <a:t>)</a:t>
            </a:r>
            <a:endParaRPr sz="3200">
              <a:latin typeface="Arial"/>
              <a:cs typeface="Arial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403589" y="4370832"/>
            <a:ext cx="5925820" cy="2009139"/>
            <a:chOff x="1403589" y="4370832"/>
            <a:chExt cx="5925820" cy="2009139"/>
          </a:xfrm>
        </p:grpSpPr>
        <p:sp>
          <p:nvSpPr>
            <p:cNvPr id="8" name="object 8"/>
            <p:cNvSpPr/>
            <p:nvPr/>
          </p:nvSpPr>
          <p:spPr>
            <a:xfrm>
              <a:off x="2735579" y="4370832"/>
              <a:ext cx="3258312" cy="119176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785871" y="4390644"/>
              <a:ext cx="3162300" cy="109575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780537" y="4385310"/>
              <a:ext cx="3173095" cy="1106805"/>
            </a:xfrm>
            <a:custGeom>
              <a:avLst/>
              <a:gdLst/>
              <a:ahLst/>
              <a:cxnLst/>
              <a:rect l="l" t="t" r="r" b="b"/>
              <a:pathLst>
                <a:path w="3173095" h="1106804">
                  <a:moveTo>
                    <a:pt x="0" y="1106423"/>
                  </a:moveTo>
                  <a:lnTo>
                    <a:pt x="3172967" y="1106423"/>
                  </a:lnTo>
                  <a:lnTo>
                    <a:pt x="3172967" y="0"/>
                  </a:lnTo>
                  <a:lnTo>
                    <a:pt x="0" y="0"/>
                  </a:lnTo>
                  <a:lnTo>
                    <a:pt x="0" y="1106423"/>
                  </a:lnTo>
                  <a:close/>
                </a:path>
              </a:pathLst>
            </a:custGeom>
            <a:ln w="10668">
              <a:solidFill>
                <a:srgbClr val="D7B15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403589" y="5624993"/>
              <a:ext cx="5925340" cy="588458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473451" y="5558028"/>
              <a:ext cx="3781044" cy="821423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1439417" y="5630417"/>
            <a:ext cx="5858510" cy="521334"/>
          </a:xfrm>
          <a:prstGeom prst="rect">
            <a:avLst/>
          </a:prstGeom>
          <a:solidFill>
            <a:srgbClr val="00AFEF"/>
          </a:solidFill>
          <a:ln w="10667">
            <a:solidFill>
              <a:srgbClr val="D7B15C"/>
            </a:solidFill>
          </a:ln>
        </p:spPr>
        <p:txBody>
          <a:bodyPr vert="horz" wrap="square" lIns="0" tIns="254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00"/>
              </a:spcBef>
            </a:pPr>
            <a:r>
              <a:rPr sz="2800" spc="-145" dirty="0">
                <a:latin typeface="Arial"/>
                <a:cs typeface="Arial"/>
              </a:rPr>
              <a:t>z</a:t>
            </a:r>
            <a:r>
              <a:rPr sz="2775" spc="-217" baseline="-21021" dirty="0">
                <a:latin typeface="Arial"/>
                <a:cs typeface="Arial"/>
              </a:rPr>
              <a:t>k </a:t>
            </a:r>
            <a:r>
              <a:rPr sz="2800" spc="229" dirty="0">
                <a:latin typeface="Arial"/>
                <a:cs typeface="Arial"/>
              </a:rPr>
              <a:t>= </a:t>
            </a:r>
            <a:r>
              <a:rPr sz="2800" spc="-135" dirty="0">
                <a:latin typeface="Arial"/>
                <a:cs typeface="Arial"/>
              </a:rPr>
              <a:t>G</a:t>
            </a:r>
            <a:r>
              <a:rPr sz="2775" spc="-202" baseline="25525" dirty="0">
                <a:latin typeface="Arial"/>
                <a:cs typeface="Arial"/>
              </a:rPr>
              <a:t>-1</a:t>
            </a:r>
            <a:r>
              <a:rPr sz="2800" spc="-135" dirty="0">
                <a:latin typeface="Arial"/>
                <a:cs typeface="Arial"/>
              </a:rPr>
              <a:t>(s</a:t>
            </a:r>
            <a:r>
              <a:rPr sz="2775" spc="-202" baseline="-21021" dirty="0">
                <a:latin typeface="Arial"/>
                <a:cs typeface="Arial"/>
              </a:rPr>
              <a:t>k</a:t>
            </a:r>
            <a:r>
              <a:rPr sz="2800" spc="-135" dirty="0">
                <a:latin typeface="Arial"/>
                <a:cs typeface="Arial"/>
              </a:rPr>
              <a:t>) </a:t>
            </a:r>
            <a:r>
              <a:rPr sz="2800" spc="229" dirty="0">
                <a:latin typeface="Arial"/>
                <a:cs typeface="Arial"/>
              </a:rPr>
              <a:t>=</a:t>
            </a:r>
            <a:r>
              <a:rPr sz="2800" spc="-110" dirty="0">
                <a:latin typeface="Arial"/>
                <a:cs typeface="Arial"/>
              </a:rPr>
              <a:t> </a:t>
            </a:r>
            <a:r>
              <a:rPr sz="2800" spc="-100" dirty="0">
                <a:latin typeface="Arial"/>
                <a:cs typeface="Arial"/>
              </a:rPr>
              <a:t>G</a:t>
            </a:r>
            <a:r>
              <a:rPr sz="2775" spc="-150" baseline="25525" dirty="0">
                <a:latin typeface="Arial"/>
                <a:cs typeface="Arial"/>
              </a:rPr>
              <a:t>-1</a:t>
            </a:r>
            <a:r>
              <a:rPr sz="2800" spc="-100" dirty="0">
                <a:latin typeface="Arial"/>
                <a:cs typeface="Arial"/>
              </a:rPr>
              <a:t>[T(r</a:t>
            </a:r>
            <a:r>
              <a:rPr sz="2775" spc="-150" baseline="-21021" dirty="0">
                <a:latin typeface="Arial"/>
                <a:cs typeface="Arial"/>
              </a:rPr>
              <a:t>k</a:t>
            </a:r>
            <a:r>
              <a:rPr sz="2800" spc="-100" dirty="0">
                <a:latin typeface="Arial"/>
                <a:cs typeface="Arial"/>
              </a:rPr>
              <a:t>)]</a:t>
            </a:r>
            <a:endParaRPr sz="28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079093" y="6337198"/>
            <a:ext cx="209613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14325" algn="l"/>
              </a:tabLst>
            </a:pPr>
            <a:r>
              <a:rPr sz="2400" spc="-150" dirty="0">
                <a:latin typeface="Arial"/>
                <a:cs typeface="Arial"/>
              </a:rPr>
              <a:t>k	</a:t>
            </a:r>
            <a:r>
              <a:rPr sz="2400" spc="200" dirty="0">
                <a:latin typeface="Arial"/>
                <a:cs typeface="Arial"/>
              </a:rPr>
              <a:t>= </a:t>
            </a:r>
            <a:r>
              <a:rPr sz="2400" spc="-80" dirty="0">
                <a:latin typeface="Arial"/>
                <a:cs typeface="Arial"/>
              </a:rPr>
              <a:t>0, </a:t>
            </a:r>
            <a:r>
              <a:rPr sz="2400" spc="-75" dirty="0">
                <a:latin typeface="Arial"/>
                <a:cs typeface="Arial"/>
              </a:rPr>
              <a:t>1, </a:t>
            </a:r>
            <a:r>
              <a:rPr sz="2400" spc="-70" dirty="0">
                <a:latin typeface="Arial"/>
                <a:cs typeface="Arial"/>
              </a:rPr>
              <a:t>…,</a:t>
            </a:r>
            <a:r>
              <a:rPr sz="2400" spc="-160" dirty="0">
                <a:latin typeface="Arial"/>
                <a:cs typeface="Arial"/>
              </a:rPr>
              <a:t> </a:t>
            </a:r>
            <a:r>
              <a:rPr sz="2400" spc="-145" dirty="0">
                <a:latin typeface="Arial"/>
                <a:cs typeface="Arial"/>
              </a:rPr>
              <a:t>L-1</a:t>
            </a:r>
            <a:endParaRPr sz="2400">
              <a:latin typeface="Arial"/>
              <a:cs typeface="Arial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691387" y="411226"/>
            <a:ext cx="72637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70" dirty="0">
                <a:solidFill>
                  <a:srgbClr val="003399"/>
                </a:solidFill>
                <a:latin typeface="Trebuchet MS"/>
                <a:cs typeface="Trebuchet MS"/>
              </a:rPr>
              <a:t>Histogram </a:t>
            </a:r>
            <a:r>
              <a:rPr sz="3600" spc="-145" dirty="0">
                <a:solidFill>
                  <a:srgbClr val="003399"/>
                </a:solidFill>
                <a:latin typeface="Trebuchet MS"/>
                <a:cs typeface="Trebuchet MS"/>
              </a:rPr>
              <a:t>Matching </a:t>
            </a:r>
            <a:r>
              <a:rPr sz="3600" spc="-220" dirty="0">
                <a:solidFill>
                  <a:srgbClr val="003399"/>
                </a:solidFill>
                <a:latin typeface="Trebuchet MS"/>
                <a:cs typeface="Trebuchet MS"/>
              </a:rPr>
              <a:t>(Specification)</a:t>
            </a:r>
            <a:r>
              <a:rPr sz="3600" spc="-20" dirty="0">
                <a:solidFill>
                  <a:srgbClr val="003399"/>
                </a:solidFill>
                <a:latin typeface="Trebuchet MS"/>
                <a:cs typeface="Trebuchet MS"/>
              </a:rPr>
              <a:t> </a:t>
            </a:r>
            <a:r>
              <a:rPr sz="3600" spc="955" dirty="0">
                <a:solidFill>
                  <a:srgbClr val="003399"/>
                </a:solidFill>
                <a:latin typeface="Trebuchet MS"/>
                <a:cs typeface="Trebuchet MS"/>
              </a:rPr>
              <a:t>…</a:t>
            </a:r>
            <a:endParaRPr sz="3600">
              <a:latin typeface="Trebuchet MS"/>
              <a:cs typeface="Trebuchet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65987" y="1612519"/>
            <a:ext cx="7698740" cy="417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8140" marR="123825" indent="-320675">
              <a:lnSpc>
                <a:spcPct val="100000"/>
              </a:lnSpc>
              <a:spcBef>
                <a:spcPts val="105"/>
              </a:spcBef>
              <a:buClr>
                <a:srgbClr val="DD8046"/>
              </a:buClr>
              <a:buSzPct val="60344"/>
              <a:buFont typeface="Wingdings"/>
              <a:buChar char=""/>
              <a:tabLst>
                <a:tab pos="358775" algn="l"/>
              </a:tabLst>
            </a:pPr>
            <a:r>
              <a:rPr sz="2900" spc="-170" dirty="0">
                <a:latin typeface="Arial"/>
                <a:cs typeface="Arial"/>
              </a:rPr>
              <a:t>Step </a:t>
            </a:r>
            <a:r>
              <a:rPr sz="2900" spc="-90" dirty="0">
                <a:latin typeface="Arial"/>
                <a:cs typeface="Arial"/>
              </a:rPr>
              <a:t>1: </a:t>
            </a:r>
            <a:r>
              <a:rPr sz="2900" spc="-215" dirty="0">
                <a:latin typeface="Arial"/>
                <a:cs typeface="Arial"/>
              </a:rPr>
              <a:t>Find </a:t>
            </a:r>
            <a:r>
              <a:rPr sz="2900" spc="-170" dirty="0">
                <a:latin typeface="Arial"/>
                <a:cs typeface="Arial"/>
              </a:rPr>
              <a:t>histogram </a:t>
            </a:r>
            <a:r>
              <a:rPr sz="2900" dirty="0">
                <a:latin typeface="Arial"/>
                <a:cs typeface="Arial"/>
              </a:rPr>
              <a:t>of </a:t>
            </a:r>
            <a:r>
              <a:rPr sz="2900" spc="-150" dirty="0">
                <a:latin typeface="Arial"/>
                <a:cs typeface="Arial"/>
              </a:rPr>
              <a:t>input image </a:t>
            </a:r>
            <a:r>
              <a:rPr sz="2900" spc="-65" dirty="0">
                <a:latin typeface="Arial"/>
                <a:cs typeface="Arial"/>
              </a:rPr>
              <a:t>p</a:t>
            </a:r>
            <a:r>
              <a:rPr sz="2850" spc="-97" baseline="-20467" dirty="0">
                <a:latin typeface="Arial"/>
                <a:cs typeface="Arial"/>
              </a:rPr>
              <a:t>r</a:t>
            </a:r>
            <a:r>
              <a:rPr sz="2900" spc="-65" dirty="0">
                <a:latin typeface="Arial"/>
                <a:cs typeface="Arial"/>
              </a:rPr>
              <a:t>(r</a:t>
            </a:r>
            <a:r>
              <a:rPr sz="2850" spc="-97" baseline="-20467" dirty="0">
                <a:latin typeface="Arial"/>
                <a:cs typeface="Arial"/>
              </a:rPr>
              <a:t>k</a:t>
            </a:r>
            <a:r>
              <a:rPr sz="2900" spc="-65" dirty="0">
                <a:latin typeface="Arial"/>
                <a:cs typeface="Arial"/>
              </a:rPr>
              <a:t>) </a:t>
            </a:r>
            <a:r>
              <a:rPr sz="2900" spc="-170" dirty="0">
                <a:latin typeface="Arial"/>
                <a:cs typeface="Arial"/>
              </a:rPr>
              <a:t>, </a:t>
            </a:r>
            <a:r>
              <a:rPr sz="2900" spc="-125" dirty="0">
                <a:latin typeface="Arial"/>
                <a:cs typeface="Arial"/>
              </a:rPr>
              <a:t>and  </a:t>
            </a:r>
            <a:r>
              <a:rPr sz="2900" spc="-50" dirty="0">
                <a:latin typeface="Arial"/>
                <a:cs typeface="Arial"/>
              </a:rPr>
              <a:t>find </a:t>
            </a:r>
            <a:r>
              <a:rPr sz="2900" spc="-170" dirty="0">
                <a:latin typeface="Arial"/>
                <a:cs typeface="Arial"/>
              </a:rPr>
              <a:t>histogram </a:t>
            </a:r>
            <a:r>
              <a:rPr sz="2900" spc="-110" dirty="0">
                <a:latin typeface="Arial"/>
                <a:cs typeface="Arial"/>
              </a:rPr>
              <a:t>equalization</a:t>
            </a:r>
            <a:r>
              <a:rPr sz="2900" spc="125" dirty="0">
                <a:latin typeface="Arial"/>
                <a:cs typeface="Arial"/>
              </a:rPr>
              <a:t> </a:t>
            </a:r>
            <a:r>
              <a:rPr sz="2900" spc="-140" dirty="0">
                <a:latin typeface="Arial"/>
                <a:cs typeface="Arial"/>
              </a:rPr>
              <a:t>mapping.</a:t>
            </a:r>
            <a:endParaRPr sz="2900">
              <a:latin typeface="Arial"/>
              <a:cs typeface="Arial"/>
            </a:endParaRPr>
          </a:p>
          <a:p>
            <a:pPr marL="358140" marR="381635" indent="-320675">
              <a:lnSpc>
                <a:spcPct val="100000"/>
              </a:lnSpc>
              <a:spcBef>
                <a:spcPts val="695"/>
              </a:spcBef>
              <a:buClr>
                <a:srgbClr val="DD8046"/>
              </a:buClr>
              <a:buSzPct val="60344"/>
              <a:buFont typeface="Wingdings"/>
              <a:buChar char=""/>
              <a:tabLst>
                <a:tab pos="358775" algn="l"/>
              </a:tabLst>
            </a:pPr>
            <a:r>
              <a:rPr sz="2900" spc="-170" dirty="0">
                <a:latin typeface="Arial"/>
                <a:cs typeface="Arial"/>
              </a:rPr>
              <a:t>Step </a:t>
            </a:r>
            <a:r>
              <a:rPr sz="2900" spc="-90" dirty="0">
                <a:latin typeface="Arial"/>
                <a:cs typeface="Arial"/>
              </a:rPr>
              <a:t>2: </a:t>
            </a:r>
            <a:r>
              <a:rPr sz="2900" spc="-120" dirty="0">
                <a:latin typeface="Arial"/>
                <a:cs typeface="Arial"/>
              </a:rPr>
              <a:t>Specify </a:t>
            </a:r>
            <a:r>
              <a:rPr sz="2900" spc="-175" dirty="0">
                <a:latin typeface="Arial"/>
                <a:cs typeface="Arial"/>
              </a:rPr>
              <a:t>the </a:t>
            </a:r>
            <a:r>
              <a:rPr sz="2900" spc="-120" dirty="0">
                <a:latin typeface="Arial"/>
                <a:cs typeface="Arial"/>
              </a:rPr>
              <a:t>desired </a:t>
            </a:r>
            <a:r>
              <a:rPr sz="2900" spc="-175" dirty="0">
                <a:latin typeface="Arial"/>
                <a:cs typeface="Arial"/>
              </a:rPr>
              <a:t>histogram, </a:t>
            </a:r>
            <a:r>
              <a:rPr sz="2900" spc="-125" dirty="0">
                <a:latin typeface="Arial"/>
                <a:cs typeface="Arial"/>
              </a:rPr>
              <a:t>and </a:t>
            </a:r>
            <a:r>
              <a:rPr sz="2900" spc="-50" dirty="0">
                <a:latin typeface="Arial"/>
                <a:cs typeface="Arial"/>
              </a:rPr>
              <a:t>find  </a:t>
            </a:r>
            <a:r>
              <a:rPr sz="2900" spc="-170" dirty="0">
                <a:latin typeface="Arial"/>
                <a:cs typeface="Arial"/>
              </a:rPr>
              <a:t>histogram </a:t>
            </a:r>
            <a:r>
              <a:rPr sz="2900" spc="-110" dirty="0">
                <a:latin typeface="Arial"/>
                <a:cs typeface="Arial"/>
              </a:rPr>
              <a:t>equalization</a:t>
            </a:r>
            <a:r>
              <a:rPr sz="2900" spc="95" dirty="0">
                <a:latin typeface="Arial"/>
                <a:cs typeface="Arial"/>
              </a:rPr>
              <a:t> </a:t>
            </a:r>
            <a:r>
              <a:rPr sz="2900" spc="-140" dirty="0">
                <a:latin typeface="Arial"/>
                <a:cs typeface="Arial"/>
              </a:rPr>
              <a:t>mapping.</a:t>
            </a:r>
            <a:endParaRPr sz="2900">
              <a:latin typeface="Arial"/>
              <a:cs typeface="Arial"/>
            </a:endParaRPr>
          </a:p>
          <a:p>
            <a:pPr marL="358140" indent="-320675">
              <a:lnSpc>
                <a:spcPct val="100000"/>
              </a:lnSpc>
              <a:spcBef>
                <a:spcPts val="710"/>
              </a:spcBef>
              <a:buClr>
                <a:srgbClr val="DD8046"/>
              </a:buClr>
              <a:buSzPct val="60344"/>
              <a:buFont typeface="Wingdings"/>
              <a:buChar char=""/>
              <a:tabLst>
                <a:tab pos="358775" algn="l"/>
              </a:tabLst>
            </a:pPr>
            <a:r>
              <a:rPr sz="2900" spc="-170" dirty="0">
                <a:latin typeface="Arial"/>
                <a:cs typeface="Arial"/>
              </a:rPr>
              <a:t>Step </a:t>
            </a:r>
            <a:r>
              <a:rPr sz="2900" spc="-90" dirty="0">
                <a:latin typeface="Arial"/>
                <a:cs typeface="Arial"/>
              </a:rPr>
              <a:t>3: </a:t>
            </a:r>
            <a:r>
              <a:rPr sz="2900" spc="-170" dirty="0">
                <a:latin typeface="Arial"/>
                <a:cs typeface="Arial"/>
              </a:rPr>
              <a:t>Build </a:t>
            </a:r>
            <a:r>
              <a:rPr sz="2900" spc="-150" dirty="0">
                <a:latin typeface="Arial"/>
                <a:cs typeface="Arial"/>
              </a:rPr>
              <a:t>lookup</a:t>
            </a:r>
            <a:r>
              <a:rPr sz="2900" spc="380" dirty="0">
                <a:latin typeface="Arial"/>
                <a:cs typeface="Arial"/>
              </a:rPr>
              <a:t> </a:t>
            </a:r>
            <a:r>
              <a:rPr sz="2900" spc="-65" dirty="0">
                <a:latin typeface="Arial"/>
                <a:cs typeface="Arial"/>
              </a:rPr>
              <a:t>table:</a:t>
            </a:r>
            <a:endParaRPr sz="2900">
              <a:latin typeface="Arial"/>
              <a:cs typeface="Arial"/>
            </a:endParaRPr>
          </a:p>
          <a:p>
            <a:pPr marL="678180" marR="30480" lvl="1" indent="-274320">
              <a:lnSpc>
                <a:spcPct val="100000"/>
              </a:lnSpc>
              <a:spcBef>
                <a:spcPts val="610"/>
              </a:spcBef>
              <a:buClr>
                <a:srgbClr val="93B6D2"/>
              </a:buClr>
              <a:buSzPct val="69230"/>
              <a:buFont typeface="Wingdings"/>
              <a:buChar char=""/>
              <a:tabLst>
                <a:tab pos="678180" algn="l"/>
                <a:tab pos="678815" algn="l"/>
                <a:tab pos="6734809" algn="l"/>
              </a:tabLst>
            </a:pPr>
            <a:r>
              <a:rPr sz="2600" spc="-210" dirty="0">
                <a:latin typeface="Arial"/>
                <a:cs typeface="Arial"/>
              </a:rPr>
              <a:t>For  </a:t>
            </a:r>
            <a:r>
              <a:rPr sz="2600" spc="-165" dirty="0">
                <a:latin typeface="Arial"/>
                <a:cs typeface="Arial"/>
              </a:rPr>
              <a:t>each </a:t>
            </a:r>
            <a:r>
              <a:rPr sz="2600" spc="-25" dirty="0">
                <a:latin typeface="Arial"/>
                <a:cs typeface="Arial"/>
              </a:rPr>
              <a:t>gray </a:t>
            </a:r>
            <a:r>
              <a:rPr sz="2600" spc="-105" dirty="0">
                <a:latin typeface="Arial"/>
                <a:cs typeface="Arial"/>
              </a:rPr>
              <a:t>level </a:t>
            </a:r>
            <a:r>
              <a:rPr sz="2600" spc="-155" dirty="0">
                <a:latin typeface="Arial"/>
                <a:cs typeface="Arial"/>
              </a:rPr>
              <a:t>k, </a:t>
            </a:r>
            <a:r>
              <a:rPr sz="2600" spc="-50" dirty="0">
                <a:latin typeface="Arial"/>
                <a:cs typeface="Arial"/>
              </a:rPr>
              <a:t>find </a:t>
            </a:r>
            <a:r>
              <a:rPr sz="2600" spc="-260" dirty="0">
                <a:latin typeface="Arial"/>
                <a:cs typeface="Arial"/>
              </a:rPr>
              <a:t>s</a:t>
            </a:r>
            <a:r>
              <a:rPr sz="2550" spc="-390" baseline="-21241" dirty="0">
                <a:latin typeface="Arial"/>
                <a:cs typeface="Arial"/>
              </a:rPr>
              <a:t>k    </a:t>
            </a:r>
            <a:r>
              <a:rPr sz="2600" spc="-110" dirty="0">
                <a:latin typeface="Arial"/>
                <a:cs typeface="Arial"/>
              </a:rPr>
              <a:t>and </a:t>
            </a:r>
            <a:r>
              <a:rPr sz="2600" spc="-195" dirty="0">
                <a:latin typeface="Arial"/>
                <a:cs typeface="Arial"/>
              </a:rPr>
              <a:t>then</a:t>
            </a:r>
            <a:r>
              <a:rPr sz="2600" spc="110" dirty="0">
                <a:latin typeface="Arial"/>
                <a:cs typeface="Arial"/>
              </a:rPr>
              <a:t> </a:t>
            </a:r>
            <a:r>
              <a:rPr sz="2600" spc="-45" dirty="0">
                <a:latin typeface="Arial"/>
                <a:cs typeface="Arial"/>
              </a:rPr>
              <a:t>find</a:t>
            </a:r>
            <a:r>
              <a:rPr sz="2600" spc="-20" dirty="0">
                <a:latin typeface="Arial"/>
                <a:cs typeface="Arial"/>
              </a:rPr>
              <a:t> </a:t>
            </a:r>
            <a:r>
              <a:rPr sz="2600" spc="-10" dirty="0">
                <a:latin typeface="Arial"/>
                <a:cs typeface="Arial"/>
              </a:rPr>
              <a:t>a	‘l’</a:t>
            </a:r>
            <a:r>
              <a:rPr sz="2600" spc="-80" dirty="0">
                <a:latin typeface="Arial"/>
                <a:cs typeface="Arial"/>
              </a:rPr>
              <a:t> </a:t>
            </a:r>
            <a:r>
              <a:rPr sz="2600" spc="-105" dirty="0">
                <a:latin typeface="Arial"/>
                <a:cs typeface="Arial"/>
              </a:rPr>
              <a:t>level  </a:t>
            </a:r>
            <a:r>
              <a:rPr sz="2600" spc="-290" dirty="0">
                <a:latin typeface="Arial"/>
                <a:cs typeface="Arial"/>
              </a:rPr>
              <a:t>so </a:t>
            </a:r>
            <a:r>
              <a:rPr sz="2600" spc="-90" dirty="0">
                <a:latin typeface="Arial"/>
                <a:cs typeface="Arial"/>
              </a:rPr>
              <a:t>that </a:t>
            </a:r>
            <a:r>
              <a:rPr sz="2600" spc="-270" dirty="0">
                <a:latin typeface="Arial"/>
                <a:cs typeface="Arial"/>
              </a:rPr>
              <a:t>s</a:t>
            </a:r>
            <a:r>
              <a:rPr sz="2550" spc="-405" baseline="-21241" dirty="0">
                <a:latin typeface="Arial"/>
                <a:cs typeface="Arial"/>
              </a:rPr>
              <a:t>k </a:t>
            </a:r>
            <a:r>
              <a:rPr sz="2600" spc="-150" dirty="0">
                <a:latin typeface="Arial"/>
                <a:cs typeface="Arial"/>
              </a:rPr>
              <a:t>best </a:t>
            </a:r>
            <a:r>
              <a:rPr sz="2600" spc="-220" dirty="0">
                <a:latin typeface="Arial"/>
                <a:cs typeface="Arial"/>
              </a:rPr>
              <a:t>matches</a:t>
            </a:r>
            <a:r>
              <a:rPr sz="2600" spc="-120" dirty="0">
                <a:latin typeface="Arial"/>
                <a:cs typeface="Arial"/>
              </a:rPr>
              <a:t> </a:t>
            </a:r>
            <a:r>
              <a:rPr sz="2600" spc="-105" dirty="0">
                <a:latin typeface="Arial"/>
                <a:cs typeface="Arial"/>
              </a:rPr>
              <a:t>z</a:t>
            </a:r>
            <a:r>
              <a:rPr sz="2550" spc="-157" baseline="-21241" dirty="0">
                <a:latin typeface="Arial"/>
                <a:cs typeface="Arial"/>
              </a:rPr>
              <a:t>l</a:t>
            </a:r>
            <a:r>
              <a:rPr sz="2600" spc="-105" dirty="0">
                <a:latin typeface="Arial"/>
                <a:cs typeface="Arial"/>
              </a:rPr>
              <a:t>:</a:t>
            </a:r>
            <a:endParaRPr sz="2600">
              <a:latin typeface="Arial"/>
              <a:cs typeface="Arial"/>
            </a:endParaRPr>
          </a:p>
          <a:p>
            <a:pPr marL="3696335">
              <a:lnSpc>
                <a:spcPct val="100000"/>
              </a:lnSpc>
              <a:spcBef>
                <a:spcPts val="520"/>
              </a:spcBef>
            </a:pPr>
            <a:r>
              <a:rPr sz="2300" spc="-5" dirty="0">
                <a:latin typeface="Arial"/>
                <a:cs typeface="Arial"/>
              </a:rPr>
              <a:t>min|s</a:t>
            </a:r>
            <a:r>
              <a:rPr sz="2250" spc="-7" baseline="-20370" dirty="0">
                <a:latin typeface="Arial"/>
                <a:cs typeface="Arial"/>
              </a:rPr>
              <a:t>k</a:t>
            </a:r>
            <a:r>
              <a:rPr sz="2300" spc="-5" dirty="0">
                <a:latin typeface="Arial"/>
                <a:cs typeface="Arial"/>
              </a:rPr>
              <a:t>-z</a:t>
            </a:r>
            <a:r>
              <a:rPr sz="2250" spc="-7" baseline="-20370" dirty="0">
                <a:latin typeface="Arial"/>
                <a:cs typeface="Arial"/>
              </a:rPr>
              <a:t>l</a:t>
            </a:r>
            <a:r>
              <a:rPr sz="2300" spc="-5" dirty="0">
                <a:latin typeface="Arial"/>
                <a:cs typeface="Arial"/>
              </a:rPr>
              <a:t>|</a:t>
            </a:r>
            <a:endParaRPr sz="2300">
              <a:latin typeface="Arial"/>
              <a:cs typeface="Arial"/>
            </a:endParaRPr>
          </a:p>
          <a:p>
            <a:pPr marL="678180" lvl="1" indent="-274955">
              <a:lnSpc>
                <a:spcPct val="100000"/>
              </a:lnSpc>
              <a:spcBef>
                <a:spcPts val="585"/>
              </a:spcBef>
              <a:buClr>
                <a:srgbClr val="93B6D2"/>
              </a:buClr>
              <a:buSzPct val="69230"/>
              <a:buFont typeface="Wingdings"/>
              <a:buChar char=""/>
              <a:tabLst>
                <a:tab pos="678180" algn="l"/>
                <a:tab pos="678815" algn="l"/>
              </a:tabLst>
            </a:pPr>
            <a:r>
              <a:rPr sz="2600" spc="-185" dirty="0">
                <a:latin typeface="Arial"/>
                <a:cs typeface="Arial"/>
              </a:rPr>
              <a:t>setup </a:t>
            </a:r>
            <a:r>
              <a:rPr sz="2600" spc="-10" dirty="0">
                <a:latin typeface="Arial"/>
                <a:cs typeface="Arial"/>
              </a:rPr>
              <a:t>a </a:t>
            </a:r>
            <a:r>
              <a:rPr sz="2600" spc="-130" dirty="0">
                <a:latin typeface="Arial"/>
                <a:cs typeface="Arial"/>
              </a:rPr>
              <a:t>lookup </a:t>
            </a:r>
            <a:r>
              <a:rPr sz="2600" spc="-95" dirty="0">
                <a:latin typeface="Arial"/>
                <a:cs typeface="Arial"/>
              </a:rPr>
              <a:t>entry</a:t>
            </a:r>
            <a:r>
              <a:rPr sz="2600" spc="204" dirty="0">
                <a:latin typeface="Arial"/>
                <a:cs typeface="Arial"/>
              </a:rPr>
              <a:t> </a:t>
            </a:r>
            <a:r>
              <a:rPr sz="2600" spc="-75" dirty="0">
                <a:latin typeface="Arial"/>
                <a:cs typeface="Arial"/>
              </a:rPr>
              <a:t>lookup[k]=l.</a:t>
            </a:r>
            <a:endParaRPr sz="26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91387" y="411226"/>
            <a:ext cx="72637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70" dirty="0">
                <a:solidFill>
                  <a:srgbClr val="003399"/>
                </a:solidFill>
                <a:latin typeface="Trebuchet MS"/>
                <a:cs typeface="Trebuchet MS"/>
              </a:rPr>
              <a:t>Histogram </a:t>
            </a:r>
            <a:r>
              <a:rPr sz="3600" spc="-145" dirty="0">
                <a:solidFill>
                  <a:srgbClr val="003399"/>
                </a:solidFill>
                <a:latin typeface="Trebuchet MS"/>
                <a:cs typeface="Trebuchet MS"/>
              </a:rPr>
              <a:t>Matching </a:t>
            </a:r>
            <a:r>
              <a:rPr sz="3600" spc="-220" dirty="0">
                <a:solidFill>
                  <a:srgbClr val="003399"/>
                </a:solidFill>
                <a:latin typeface="Trebuchet MS"/>
                <a:cs typeface="Trebuchet MS"/>
              </a:rPr>
              <a:t>(Specification)</a:t>
            </a:r>
            <a:r>
              <a:rPr sz="3600" spc="-20" dirty="0">
                <a:solidFill>
                  <a:srgbClr val="003399"/>
                </a:solidFill>
                <a:latin typeface="Trebuchet MS"/>
                <a:cs typeface="Trebuchet MS"/>
              </a:rPr>
              <a:t> </a:t>
            </a:r>
            <a:r>
              <a:rPr sz="3600" spc="955" dirty="0">
                <a:solidFill>
                  <a:srgbClr val="003399"/>
                </a:solidFill>
                <a:latin typeface="Trebuchet MS"/>
                <a:cs typeface="Trebuchet MS"/>
              </a:rPr>
              <a:t>…</a:t>
            </a:r>
            <a:endParaRPr sz="3600">
              <a:latin typeface="Trebuchet MS"/>
              <a:cs typeface="Trebuchet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91387" y="377698"/>
            <a:ext cx="760031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190" dirty="0">
                <a:solidFill>
                  <a:srgbClr val="003399"/>
                </a:solidFill>
                <a:latin typeface="Trebuchet MS"/>
                <a:cs typeface="Trebuchet MS"/>
              </a:rPr>
              <a:t>Histogram Matching: </a:t>
            </a:r>
            <a:r>
              <a:rPr sz="4000" spc="-295" dirty="0">
                <a:solidFill>
                  <a:srgbClr val="003399"/>
                </a:solidFill>
                <a:latin typeface="Trebuchet MS"/>
                <a:cs typeface="Trebuchet MS"/>
              </a:rPr>
              <a:t>Discrete</a:t>
            </a:r>
            <a:r>
              <a:rPr sz="4000" spc="-60" dirty="0">
                <a:solidFill>
                  <a:srgbClr val="003399"/>
                </a:solidFill>
                <a:latin typeface="Trebuchet MS"/>
                <a:cs typeface="Trebuchet MS"/>
              </a:rPr>
              <a:t> </a:t>
            </a:r>
            <a:r>
              <a:rPr sz="4000" spc="-114" dirty="0">
                <a:solidFill>
                  <a:srgbClr val="003399"/>
                </a:solidFill>
                <a:latin typeface="Trebuchet MS"/>
                <a:cs typeface="Trebuchet MS"/>
              </a:rPr>
              <a:t>Cases</a:t>
            </a:r>
            <a:endParaRPr sz="4000">
              <a:latin typeface="Trebuchet MS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90600" y="1905000"/>
            <a:ext cx="6949440" cy="40629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91387" y="344170"/>
            <a:ext cx="703072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200" dirty="0">
                <a:solidFill>
                  <a:srgbClr val="003399"/>
                </a:solidFill>
                <a:latin typeface="Trebuchet MS"/>
                <a:cs typeface="Trebuchet MS"/>
              </a:rPr>
              <a:t>Histogram </a:t>
            </a:r>
            <a:r>
              <a:rPr sz="4400" spc="-204" dirty="0">
                <a:solidFill>
                  <a:srgbClr val="003399"/>
                </a:solidFill>
                <a:latin typeface="Trebuchet MS"/>
                <a:cs typeface="Trebuchet MS"/>
              </a:rPr>
              <a:t>Matching:</a:t>
            </a:r>
            <a:r>
              <a:rPr sz="4400" spc="-245" dirty="0">
                <a:solidFill>
                  <a:srgbClr val="003399"/>
                </a:solidFill>
                <a:latin typeface="Trebuchet MS"/>
                <a:cs typeface="Trebuchet MS"/>
              </a:rPr>
              <a:t> </a:t>
            </a:r>
            <a:r>
              <a:rPr sz="4400" spc="-229" dirty="0">
                <a:solidFill>
                  <a:srgbClr val="003399"/>
                </a:solidFill>
                <a:latin typeface="Trebuchet MS"/>
                <a:cs typeface="Trebuchet MS"/>
              </a:rPr>
              <a:t>Example</a:t>
            </a:r>
            <a:endParaRPr sz="44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79375" rIns="0" bIns="0" rtlCol="0">
            <a:spAutoFit/>
          </a:bodyPr>
          <a:lstStyle/>
          <a:p>
            <a:pPr marL="365125" marR="5080" indent="-320675">
              <a:lnSpc>
                <a:spcPct val="80000"/>
              </a:lnSpc>
              <a:spcBef>
                <a:spcPts val="625"/>
              </a:spcBef>
              <a:buClr>
                <a:srgbClr val="DD8046"/>
              </a:buClr>
              <a:buSzPct val="59090"/>
              <a:buFont typeface="Wingdings"/>
              <a:buChar char=""/>
              <a:tabLst>
                <a:tab pos="365760" algn="l"/>
                <a:tab pos="366395" algn="l"/>
              </a:tabLst>
            </a:pPr>
            <a:r>
              <a:rPr spc="-185" dirty="0"/>
              <a:t>Suppose </a:t>
            </a:r>
            <a:r>
              <a:rPr spc="-75" dirty="0"/>
              <a:t>that </a:t>
            </a:r>
            <a:r>
              <a:rPr spc="-15" dirty="0"/>
              <a:t>a </a:t>
            </a:r>
            <a:r>
              <a:rPr spc="-10" dirty="0"/>
              <a:t>3-bit </a:t>
            </a:r>
            <a:r>
              <a:rPr spc="-120" dirty="0"/>
              <a:t>image </a:t>
            </a:r>
            <a:r>
              <a:rPr spc="-100" dirty="0"/>
              <a:t>(L=8) </a:t>
            </a:r>
            <a:r>
              <a:rPr spc="-5" dirty="0"/>
              <a:t>of </a:t>
            </a:r>
            <a:r>
              <a:rPr spc="-160" dirty="0"/>
              <a:t>size </a:t>
            </a:r>
            <a:r>
              <a:rPr spc="-15" dirty="0"/>
              <a:t>64 </a:t>
            </a:r>
            <a:r>
              <a:rPr spc="180" dirty="0"/>
              <a:t>× </a:t>
            </a:r>
            <a:r>
              <a:rPr spc="-15" dirty="0"/>
              <a:t>64 </a:t>
            </a:r>
            <a:r>
              <a:rPr spc="-95" dirty="0"/>
              <a:t>pixels </a:t>
            </a:r>
            <a:r>
              <a:rPr spc="-135" dirty="0"/>
              <a:t>(MN </a:t>
            </a:r>
            <a:r>
              <a:rPr spc="180" dirty="0"/>
              <a:t>=  </a:t>
            </a:r>
            <a:r>
              <a:rPr spc="-40" dirty="0"/>
              <a:t>4096) </a:t>
            </a:r>
            <a:r>
              <a:rPr spc="-215" dirty="0"/>
              <a:t>has </a:t>
            </a:r>
            <a:r>
              <a:rPr spc="-135" dirty="0"/>
              <a:t>the </a:t>
            </a:r>
            <a:r>
              <a:rPr spc="-120" dirty="0"/>
              <a:t>intensity </a:t>
            </a:r>
            <a:r>
              <a:rPr spc="-95" dirty="0"/>
              <a:t>distribution </a:t>
            </a:r>
            <a:r>
              <a:rPr spc="-240" dirty="0"/>
              <a:t>shown </a:t>
            </a:r>
            <a:r>
              <a:rPr spc="-140" dirty="0"/>
              <a:t>in </a:t>
            </a:r>
            <a:r>
              <a:rPr spc="-135" dirty="0"/>
              <a:t>the </a:t>
            </a:r>
            <a:r>
              <a:rPr spc="-75" dirty="0"/>
              <a:t>following </a:t>
            </a:r>
            <a:r>
              <a:rPr spc="-35" dirty="0"/>
              <a:t>table </a:t>
            </a:r>
            <a:r>
              <a:rPr spc="-175" dirty="0"/>
              <a:t>(on  </a:t>
            </a:r>
            <a:r>
              <a:rPr spc="-135" dirty="0"/>
              <a:t>the </a:t>
            </a:r>
            <a:r>
              <a:rPr spc="-50" dirty="0"/>
              <a:t>left). </a:t>
            </a:r>
            <a:r>
              <a:rPr spc="-55" dirty="0"/>
              <a:t>Get </a:t>
            </a:r>
            <a:r>
              <a:rPr spc="-135" dirty="0"/>
              <a:t>the histogram </a:t>
            </a:r>
            <a:r>
              <a:rPr spc="-110" dirty="0"/>
              <a:t>transformation </a:t>
            </a:r>
            <a:r>
              <a:rPr spc="-135" dirty="0"/>
              <a:t>function </a:t>
            </a:r>
            <a:r>
              <a:rPr spc="-100" dirty="0"/>
              <a:t>and </a:t>
            </a:r>
            <a:r>
              <a:rPr spc="-175" dirty="0"/>
              <a:t>make </a:t>
            </a:r>
            <a:r>
              <a:rPr spc="-135" dirty="0"/>
              <a:t>the  </a:t>
            </a:r>
            <a:r>
              <a:rPr spc="-114" dirty="0"/>
              <a:t>output </a:t>
            </a:r>
            <a:r>
              <a:rPr spc="-120" dirty="0"/>
              <a:t>image </a:t>
            </a:r>
            <a:r>
              <a:rPr spc="-105" dirty="0"/>
              <a:t>with </a:t>
            </a:r>
            <a:r>
              <a:rPr spc="-135" dirty="0"/>
              <a:t>the </a:t>
            </a:r>
            <a:r>
              <a:rPr spc="-90" dirty="0"/>
              <a:t>specified </a:t>
            </a:r>
            <a:r>
              <a:rPr spc="-135" dirty="0"/>
              <a:t>histogram, </a:t>
            </a:r>
            <a:r>
              <a:rPr spc="-95" dirty="0"/>
              <a:t>listed </a:t>
            </a:r>
            <a:r>
              <a:rPr spc="-140" dirty="0"/>
              <a:t>in </a:t>
            </a:r>
            <a:r>
              <a:rPr spc="-135" dirty="0"/>
              <a:t>the </a:t>
            </a:r>
            <a:r>
              <a:rPr spc="-35" dirty="0"/>
              <a:t>table </a:t>
            </a:r>
            <a:r>
              <a:rPr spc="-195" dirty="0"/>
              <a:t>on </a:t>
            </a:r>
            <a:r>
              <a:rPr spc="-135" dirty="0"/>
              <a:t>the  </a:t>
            </a:r>
            <a:r>
              <a:rPr spc="-75" dirty="0"/>
              <a:t>right.</a:t>
            </a:r>
          </a:p>
        </p:txBody>
      </p:sp>
      <p:sp>
        <p:nvSpPr>
          <p:cNvPr id="4" name="object 4"/>
          <p:cNvSpPr/>
          <p:nvPr/>
        </p:nvSpPr>
        <p:spPr>
          <a:xfrm>
            <a:off x="442232" y="3113131"/>
            <a:ext cx="4459741" cy="31783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5553455" y="3115055"/>
            <a:ext cx="2304415" cy="3124200"/>
            <a:chOff x="5553455" y="3115055"/>
            <a:chExt cx="2304415" cy="3124200"/>
          </a:xfrm>
        </p:grpSpPr>
        <p:sp>
          <p:nvSpPr>
            <p:cNvPr id="6" name="object 6"/>
            <p:cNvSpPr/>
            <p:nvPr/>
          </p:nvSpPr>
          <p:spPr>
            <a:xfrm>
              <a:off x="5562599" y="3133727"/>
              <a:ext cx="2286000" cy="308685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558027" y="3119627"/>
              <a:ext cx="2295525" cy="3115310"/>
            </a:xfrm>
            <a:custGeom>
              <a:avLst/>
              <a:gdLst/>
              <a:ahLst/>
              <a:cxnLst/>
              <a:rect l="l" t="t" r="r" b="b"/>
              <a:pathLst>
                <a:path w="2295525" h="3115310">
                  <a:moveTo>
                    <a:pt x="0" y="3115056"/>
                  </a:moveTo>
                  <a:lnTo>
                    <a:pt x="2295144" y="3115056"/>
                  </a:lnTo>
                  <a:lnTo>
                    <a:pt x="2295144" y="0"/>
                  </a:lnTo>
                  <a:lnTo>
                    <a:pt x="0" y="0"/>
                  </a:lnTo>
                  <a:lnTo>
                    <a:pt x="0" y="3115056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55420" y="842772"/>
            <a:ext cx="6161532" cy="58765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1495124" y="852250"/>
          <a:ext cx="6071232" cy="578645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347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6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4838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48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483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790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93332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  <a:p>
                      <a:pPr marL="295275" marR="289560" indent="1905" algn="ctr">
                        <a:lnSpc>
                          <a:spcPct val="100000"/>
                        </a:lnSpc>
                      </a:pPr>
                      <a:r>
                        <a:rPr sz="2000" spc="10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I/p  </a:t>
                      </a:r>
                      <a:r>
                        <a:rPr sz="20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G</a:t>
                      </a:r>
                      <a:r>
                        <a:rPr sz="2000" spc="-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r</a:t>
                      </a:r>
                      <a:r>
                        <a:rPr sz="2000" spc="-4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</a:t>
                      </a:r>
                      <a:r>
                        <a:rPr sz="20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y  Le</a:t>
                      </a:r>
                      <a:r>
                        <a:rPr sz="2000" spc="-4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v</a:t>
                      </a:r>
                      <a:r>
                        <a:rPr sz="20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el  </a:t>
                      </a:r>
                      <a:r>
                        <a:rPr sz="2000" spc="-7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(r</a:t>
                      </a:r>
                      <a:r>
                        <a:rPr sz="1950" spc="-104" baseline="-128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k</a:t>
                      </a:r>
                      <a:r>
                        <a:rPr sz="2000" spc="-7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)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810" marB="0">
                    <a:lnL w="12700">
                      <a:solidFill>
                        <a:srgbClr val="958B8B"/>
                      </a:solidFill>
                      <a:prstDash val="solid"/>
                    </a:lnL>
                    <a:lnR w="12700">
                      <a:solidFill>
                        <a:srgbClr val="958B8B"/>
                      </a:solidFill>
                      <a:prstDash val="solid"/>
                    </a:lnR>
                    <a:lnT w="12700">
                      <a:solidFill>
                        <a:srgbClr val="958B8B"/>
                      </a:solidFill>
                      <a:prstDash val="solid"/>
                    </a:lnT>
                    <a:lnB w="12700">
                      <a:solidFill>
                        <a:srgbClr val="958B8B"/>
                      </a:solidFill>
                      <a:prstDash val="solid"/>
                    </a:lnB>
                    <a:solidFill>
                      <a:srgbClr val="001F5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3350">
                        <a:latin typeface="Times New Roman"/>
                        <a:cs typeface="Times New Roman"/>
                      </a:endParaRPr>
                    </a:p>
                    <a:p>
                      <a:pPr marL="205104" marR="194945" indent="4445" algn="just">
                        <a:lnSpc>
                          <a:spcPct val="100000"/>
                        </a:lnSpc>
                      </a:pPr>
                      <a:r>
                        <a:rPr sz="2000" spc="-17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no. </a:t>
                      </a:r>
                      <a:r>
                        <a:rPr sz="20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of  pi</a:t>
                      </a:r>
                      <a:r>
                        <a:rPr sz="2000" spc="-3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x</a:t>
                      </a:r>
                      <a:r>
                        <a:rPr sz="20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e</a:t>
                      </a:r>
                      <a:r>
                        <a:rPr sz="2000" spc="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l</a:t>
                      </a:r>
                      <a:r>
                        <a:rPr sz="20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  </a:t>
                      </a:r>
                      <a:r>
                        <a:rPr sz="2000" spc="-14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(n</a:t>
                      </a:r>
                      <a:r>
                        <a:rPr sz="1950" spc="-209" baseline="-128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k</a:t>
                      </a:r>
                      <a:r>
                        <a:rPr sz="2000" spc="-14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)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12700">
                      <a:solidFill>
                        <a:srgbClr val="958B8B"/>
                      </a:solidFill>
                      <a:prstDash val="solid"/>
                    </a:lnL>
                    <a:lnR w="12700">
                      <a:solidFill>
                        <a:srgbClr val="958B8B"/>
                      </a:solidFill>
                      <a:prstDash val="solid"/>
                    </a:lnR>
                    <a:lnT w="12700">
                      <a:solidFill>
                        <a:srgbClr val="958B8B"/>
                      </a:solidFill>
                      <a:prstDash val="solid"/>
                    </a:lnT>
                    <a:lnB w="12700">
                      <a:solidFill>
                        <a:srgbClr val="958B8B"/>
                      </a:solidFill>
                      <a:prstDash val="solid"/>
                    </a:lnB>
                    <a:solidFill>
                      <a:srgbClr val="001F5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2050">
                        <a:latin typeface="Times New Roman"/>
                        <a:cs typeface="Times New Roman"/>
                      </a:endParaRPr>
                    </a:p>
                    <a:p>
                      <a:pPr marL="184785">
                        <a:lnSpc>
                          <a:spcPct val="100000"/>
                        </a:lnSpc>
                      </a:pPr>
                      <a:r>
                        <a:rPr sz="2000" spc="-6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p(r</a:t>
                      </a:r>
                      <a:r>
                        <a:rPr sz="1950" spc="-89" baseline="-128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k</a:t>
                      </a:r>
                      <a:r>
                        <a:rPr sz="2000" spc="-6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)</a:t>
                      </a:r>
                      <a:r>
                        <a:rPr sz="2000" spc="-1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000" spc="17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=</a:t>
                      </a:r>
                      <a:endParaRPr sz="2000">
                        <a:latin typeface="Arial"/>
                        <a:cs typeface="Arial"/>
                      </a:endParaRPr>
                    </a:p>
                    <a:p>
                      <a:pPr marL="184785">
                        <a:lnSpc>
                          <a:spcPct val="100000"/>
                        </a:lnSpc>
                      </a:pPr>
                      <a:r>
                        <a:rPr sz="2000" spc="-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</a:t>
                      </a:r>
                      <a:r>
                        <a:rPr sz="1950" spc="-30" baseline="-128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k</a:t>
                      </a:r>
                      <a:r>
                        <a:rPr sz="2000" spc="-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/MN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958B8B"/>
                      </a:solidFill>
                      <a:prstDash val="solid"/>
                    </a:lnL>
                    <a:lnR w="12700">
                      <a:solidFill>
                        <a:srgbClr val="958B8B"/>
                      </a:solidFill>
                      <a:prstDash val="solid"/>
                    </a:lnR>
                    <a:lnT w="12700">
                      <a:solidFill>
                        <a:srgbClr val="958B8B"/>
                      </a:solidFill>
                      <a:prstDash val="solid"/>
                    </a:lnT>
                    <a:lnB w="12700">
                      <a:solidFill>
                        <a:srgbClr val="958B8B"/>
                      </a:solidFill>
                      <a:prstDash val="solid"/>
                    </a:lnB>
                    <a:solidFill>
                      <a:srgbClr val="001F5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1735"/>
                        </a:spcBef>
                      </a:pPr>
                      <a:r>
                        <a:rPr sz="20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Σ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958B8B"/>
                      </a:solidFill>
                      <a:prstDash val="solid"/>
                    </a:lnL>
                    <a:lnR w="12700">
                      <a:solidFill>
                        <a:srgbClr val="958B8B"/>
                      </a:solidFill>
                      <a:prstDash val="solid"/>
                    </a:lnR>
                    <a:lnT w="12700">
                      <a:solidFill>
                        <a:srgbClr val="958B8B"/>
                      </a:solidFill>
                      <a:prstDash val="solid"/>
                    </a:lnT>
                    <a:lnB w="12700">
                      <a:solidFill>
                        <a:srgbClr val="958B8B"/>
                      </a:solidFill>
                      <a:prstDash val="solid"/>
                    </a:lnB>
                    <a:solidFill>
                      <a:srgbClr val="001F5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3200">
                        <a:latin typeface="Times New Roman"/>
                        <a:cs typeface="Times New Roman"/>
                      </a:endParaRPr>
                    </a:p>
                    <a:p>
                      <a:pPr marL="635" algn="ctr">
                        <a:lnSpc>
                          <a:spcPct val="100000"/>
                        </a:lnSpc>
                      </a:pPr>
                      <a:r>
                        <a:rPr sz="3000" spc="-232" baseline="1388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(L-1)</a:t>
                      </a:r>
                      <a:r>
                        <a:rPr sz="2000" spc="-15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Σ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958B8B"/>
                      </a:solidFill>
                      <a:prstDash val="solid"/>
                    </a:lnL>
                    <a:lnR w="12700">
                      <a:solidFill>
                        <a:srgbClr val="958B8B"/>
                      </a:solidFill>
                      <a:prstDash val="solid"/>
                    </a:lnR>
                    <a:lnT w="12700">
                      <a:solidFill>
                        <a:srgbClr val="958B8B"/>
                      </a:solidFill>
                      <a:prstDash val="solid"/>
                    </a:lnT>
                    <a:lnB w="12700">
                      <a:solidFill>
                        <a:srgbClr val="958B8B"/>
                      </a:solidFill>
                      <a:prstDash val="solid"/>
                    </a:lnB>
                    <a:solidFill>
                      <a:srgbClr val="001F5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  <a:p>
                      <a:pPr marL="238125" marR="230504" indent="1905" algn="ctr">
                        <a:lnSpc>
                          <a:spcPct val="100000"/>
                        </a:lnSpc>
                      </a:pPr>
                      <a:r>
                        <a:rPr sz="2000" spc="14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O/p  </a:t>
                      </a:r>
                      <a:r>
                        <a:rPr sz="20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G</a:t>
                      </a:r>
                      <a:r>
                        <a:rPr sz="2000" spc="-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r</a:t>
                      </a:r>
                      <a:r>
                        <a:rPr sz="2000" spc="-4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</a:t>
                      </a:r>
                      <a:r>
                        <a:rPr sz="20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y  Le</a:t>
                      </a:r>
                      <a:r>
                        <a:rPr sz="2000" spc="-4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v</a:t>
                      </a:r>
                      <a:r>
                        <a:rPr sz="20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el  </a:t>
                      </a:r>
                      <a:r>
                        <a:rPr sz="2000" spc="-19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(s)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810" marB="0">
                    <a:lnL w="12700">
                      <a:solidFill>
                        <a:srgbClr val="958B8B"/>
                      </a:solidFill>
                      <a:prstDash val="solid"/>
                    </a:lnL>
                    <a:lnR w="12700">
                      <a:solidFill>
                        <a:srgbClr val="958B8B"/>
                      </a:solidFill>
                      <a:prstDash val="solid"/>
                    </a:lnR>
                    <a:lnT w="12700">
                      <a:solidFill>
                        <a:srgbClr val="958B8B"/>
                      </a:solidFill>
                      <a:prstDash val="solid"/>
                    </a:lnT>
                    <a:lnB w="12700">
                      <a:solidFill>
                        <a:srgbClr val="958B8B"/>
                      </a:solidFill>
                      <a:prstDash val="solid"/>
                    </a:lnB>
                    <a:solidFill>
                      <a:srgbClr val="001F5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9932">
                <a:tc>
                  <a:txBody>
                    <a:bodyPr/>
                    <a:lstStyle/>
                    <a:p>
                      <a:pPr marL="495934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0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70485" marB="0">
                    <a:lnL w="12700">
                      <a:solidFill>
                        <a:srgbClr val="958B8B"/>
                      </a:solidFill>
                      <a:prstDash val="solid"/>
                    </a:lnL>
                    <a:lnR w="12700">
                      <a:solidFill>
                        <a:srgbClr val="958B8B"/>
                      </a:solidFill>
                      <a:prstDash val="solid"/>
                    </a:lnR>
                    <a:lnT w="12700">
                      <a:solidFill>
                        <a:srgbClr val="958B8B"/>
                      </a:solidFill>
                      <a:prstDash val="solid"/>
                    </a:lnT>
                    <a:lnB w="12700">
                      <a:solidFill>
                        <a:srgbClr val="958B8B"/>
                      </a:solidFill>
                      <a:prstDash val="solid"/>
                    </a:lnB>
                    <a:solidFill>
                      <a:srgbClr val="001F5F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000" spc="-1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790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70485" marB="0">
                    <a:lnL w="12700">
                      <a:solidFill>
                        <a:srgbClr val="958B8B"/>
                      </a:solidFill>
                      <a:prstDash val="solid"/>
                    </a:lnL>
                    <a:lnR w="12700">
                      <a:solidFill>
                        <a:srgbClr val="958B8B"/>
                      </a:solidFill>
                      <a:prstDash val="solid"/>
                    </a:lnR>
                    <a:lnT w="12700">
                      <a:solidFill>
                        <a:srgbClr val="958B8B"/>
                      </a:solidFill>
                      <a:prstDash val="solid"/>
                    </a:lnT>
                    <a:lnB w="12700">
                      <a:solidFill>
                        <a:srgbClr val="958B8B"/>
                      </a:solidFill>
                      <a:prstDash val="solid"/>
                    </a:lnB>
                    <a:solidFill>
                      <a:srgbClr val="001F5F"/>
                    </a:solidFill>
                  </a:tcPr>
                </a:tc>
                <a:tc>
                  <a:txBody>
                    <a:bodyPr/>
                    <a:lstStyle/>
                    <a:p>
                      <a:pPr marR="276860" algn="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0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0.19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70485" marB="0">
                    <a:lnL w="12700">
                      <a:solidFill>
                        <a:srgbClr val="958B8B"/>
                      </a:solidFill>
                      <a:prstDash val="solid"/>
                    </a:lnL>
                    <a:lnR w="12700">
                      <a:solidFill>
                        <a:srgbClr val="958B8B"/>
                      </a:solidFill>
                      <a:prstDash val="solid"/>
                    </a:lnR>
                    <a:lnT w="12700">
                      <a:solidFill>
                        <a:srgbClr val="958B8B"/>
                      </a:solidFill>
                      <a:prstDash val="solid"/>
                    </a:lnT>
                    <a:lnB w="12700">
                      <a:solidFill>
                        <a:srgbClr val="958B8B"/>
                      </a:solidFill>
                      <a:prstDash val="solid"/>
                    </a:lnB>
                    <a:solidFill>
                      <a:srgbClr val="001F5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000" spc="-3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0.19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70485" marB="0">
                    <a:lnL w="12700">
                      <a:solidFill>
                        <a:srgbClr val="958B8B"/>
                      </a:solidFill>
                      <a:prstDash val="solid"/>
                    </a:lnL>
                    <a:lnR w="12700">
                      <a:solidFill>
                        <a:srgbClr val="958B8B"/>
                      </a:solidFill>
                      <a:prstDash val="solid"/>
                    </a:lnR>
                    <a:lnT w="12700">
                      <a:solidFill>
                        <a:srgbClr val="958B8B"/>
                      </a:solidFill>
                      <a:prstDash val="solid"/>
                    </a:lnT>
                    <a:lnB w="12700">
                      <a:solidFill>
                        <a:srgbClr val="958B8B"/>
                      </a:solidFill>
                      <a:prstDash val="solid"/>
                    </a:lnB>
                    <a:solidFill>
                      <a:srgbClr val="001F5F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000" spc="-3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1.33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70485" marB="0">
                    <a:lnL w="12700">
                      <a:solidFill>
                        <a:srgbClr val="958B8B"/>
                      </a:solidFill>
                      <a:prstDash val="solid"/>
                    </a:lnL>
                    <a:lnR w="12700">
                      <a:solidFill>
                        <a:srgbClr val="958B8B"/>
                      </a:solidFill>
                      <a:prstDash val="solid"/>
                    </a:lnR>
                    <a:lnT w="12700">
                      <a:solidFill>
                        <a:srgbClr val="958B8B"/>
                      </a:solidFill>
                      <a:prstDash val="solid"/>
                    </a:lnT>
                    <a:lnB w="12700">
                      <a:solidFill>
                        <a:srgbClr val="958B8B"/>
                      </a:solidFill>
                      <a:prstDash val="solid"/>
                    </a:lnB>
                    <a:solidFill>
                      <a:srgbClr val="001F5F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0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70485" marB="0">
                    <a:lnL w="12700">
                      <a:solidFill>
                        <a:srgbClr val="958B8B"/>
                      </a:solidFill>
                      <a:prstDash val="solid"/>
                    </a:lnL>
                    <a:lnR w="12700">
                      <a:solidFill>
                        <a:srgbClr val="958B8B"/>
                      </a:solidFill>
                      <a:prstDash val="solid"/>
                    </a:lnR>
                    <a:lnT w="12700">
                      <a:solidFill>
                        <a:srgbClr val="958B8B"/>
                      </a:solidFill>
                      <a:prstDash val="solid"/>
                    </a:lnT>
                    <a:lnB w="12700">
                      <a:solidFill>
                        <a:srgbClr val="958B8B"/>
                      </a:solidFill>
                      <a:prstDash val="solid"/>
                    </a:lnB>
                    <a:solidFill>
                      <a:srgbClr val="001F5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9933">
                <a:tc>
                  <a:txBody>
                    <a:bodyPr/>
                    <a:lstStyle/>
                    <a:p>
                      <a:pPr marL="495934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0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70485" marB="0">
                    <a:lnL w="12700">
                      <a:solidFill>
                        <a:srgbClr val="958B8B"/>
                      </a:solidFill>
                      <a:prstDash val="solid"/>
                    </a:lnL>
                    <a:lnR w="12700">
                      <a:solidFill>
                        <a:srgbClr val="958B8B"/>
                      </a:solidFill>
                      <a:prstDash val="solid"/>
                    </a:lnR>
                    <a:lnT w="12700">
                      <a:solidFill>
                        <a:srgbClr val="958B8B"/>
                      </a:solidFill>
                      <a:prstDash val="solid"/>
                    </a:lnT>
                    <a:lnB w="12700">
                      <a:solidFill>
                        <a:srgbClr val="958B8B"/>
                      </a:solidFill>
                      <a:prstDash val="solid"/>
                    </a:lnB>
                    <a:solidFill>
                      <a:srgbClr val="001F5F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000" spc="-1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1023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70485" marB="0">
                    <a:lnL w="12700">
                      <a:solidFill>
                        <a:srgbClr val="958B8B"/>
                      </a:solidFill>
                      <a:prstDash val="solid"/>
                    </a:lnL>
                    <a:lnR w="12700">
                      <a:solidFill>
                        <a:srgbClr val="958B8B"/>
                      </a:solidFill>
                      <a:prstDash val="solid"/>
                    </a:lnR>
                    <a:lnT w="12700">
                      <a:solidFill>
                        <a:srgbClr val="958B8B"/>
                      </a:solidFill>
                      <a:prstDash val="solid"/>
                    </a:lnT>
                    <a:lnB w="12700">
                      <a:solidFill>
                        <a:srgbClr val="958B8B"/>
                      </a:solidFill>
                      <a:prstDash val="solid"/>
                    </a:lnB>
                    <a:solidFill>
                      <a:srgbClr val="001F5F"/>
                    </a:solidFill>
                  </a:tcPr>
                </a:tc>
                <a:tc>
                  <a:txBody>
                    <a:bodyPr/>
                    <a:lstStyle/>
                    <a:p>
                      <a:pPr marR="276860" algn="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0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0.25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70485" marB="0">
                    <a:lnL w="12700">
                      <a:solidFill>
                        <a:srgbClr val="958B8B"/>
                      </a:solidFill>
                      <a:prstDash val="solid"/>
                    </a:lnL>
                    <a:lnR w="12700">
                      <a:solidFill>
                        <a:srgbClr val="958B8B"/>
                      </a:solidFill>
                      <a:prstDash val="solid"/>
                    </a:lnR>
                    <a:lnT w="12700">
                      <a:solidFill>
                        <a:srgbClr val="958B8B"/>
                      </a:solidFill>
                      <a:prstDash val="solid"/>
                    </a:lnT>
                    <a:lnB w="12700">
                      <a:solidFill>
                        <a:srgbClr val="958B8B"/>
                      </a:solidFill>
                      <a:prstDash val="solid"/>
                    </a:lnB>
                    <a:solidFill>
                      <a:srgbClr val="001F5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000" spc="-3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0.44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70485" marB="0">
                    <a:lnL w="12700">
                      <a:solidFill>
                        <a:srgbClr val="958B8B"/>
                      </a:solidFill>
                      <a:prstDash val="solid"/>
                    </a:lnL>
                    <a:lnR w="12700">
                      <a:solidFill>
                        <a:srgbClr val="958B8B"/>
                      </a:solidFill>
                      <a:prstDash val="solid"/>
                    </a:lnR>
                    <a:lnT w="12700">
                      <a:solidFill>
                        <a:srgbClr val="958B8B"/>
                      </a:solidFill>
                      <a:prstDash val="solid"/>
                    </a:lnT>
                    <a:lnB w="12700">
                      <a:solidFill>
                        <a:srgbClr val="958B8B"/>
                      </a:solidFill>
                      <a:prstDash val="solid"/>
                    </a:lnB>
                    <a:solidFill>
                      <a:srgbClr val="001F5F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000" spc="-3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3.08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70485" marB="0">
                    <a:lnL w="12700">
                      <a:solidFill>
                        <a:srgbClr val="958B8B"/>
                      </a:solidFill>
                      <a:prstDash val="solid"/>
                    </a:lnL>
                    <a:lnR w="12700">
                      <a:solidFill>
                        <a:srgbClr val="958B8B"/>
                      </a:solidFill>
                      <a:prstDash val="solid"/>
                    </a:lnR>
                    <a:lnT w="12700">
                      <a:solidFill>
                        <a:srgbClr val="958B8B"/>
                      </a:solidFill>
                      <a:prstDash val="solid"/>
                    </a:lnT>
                    <a:lnB w="12700">
                      <a:solidFill>
                        <a:srgbClr val="958B8B"/>
                      </a:solidFill>
                      <a:prstDash val="solid"/>
                    </a:lnB>
                    <a:solidFill>
                      <a:srgbClr val="001F5F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0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3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70485" marB="0">
                    <a:lnL w="12700">
                      <a:solidFill>
                        <a:srgbClr val="958B8B"/>
                      </a:solidFill>
                      <a:prstDash val="solid"/>
                    </a:lnL>
                    <a:lnR w="12700">
                      <a:solidFill>
                        <a:srgbClr val="958B8B"/>
                      </a:solidFill>
                      <a:prstDash val="solid"/>
                    </a:lnR>
                    <a:lnT w="12700">
                      <a:solidFill>
                        <a:srgbClr val="958B8B"/>
                      </a:solidFill>
                      <a:prstDash val="solid"/>
                    </a:lnT>
                    <a:lnB w="12700">
                      <a:solidFill>
                        <a:srgbClr val="958B8B"/>
                      </a:solidFill>
                      <a:prstDash val="solid"/>
                    </a:lnB>
                    <a:solidFill>
                      <a:srgbClr val="001F5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9932">
                <a:tc>
                  <a:txBody>
                    <a:bodyPr/>
                    <a:lstStyle/>
                    <a:p>
                      <a:pPr marL="495934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0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2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70485" marB="0">
                    <a:lnL w="12700">
                      <a:solidFill>
                        <a:srgbClr val="958B8B"/>
                      </a:solidFill>
                      <a:prstDash val="solid"/>
                    </a:lnL>
                    <a:lnR w="12700">
                      <a:solidFill>
                        <a:srgbClr val="958B8B"/>
                      </a:solidFill>
                      <a:prstDash val="solid"/>
                    </a:lnR>
                    <a:lnT w="12700">
                      <a:solidFill>
                        <a:srgbClr val="958B8B"/>
                      </a:solidFill>
                      <a:prstDash val="solid"/>
                    </a:lnT>
                    <a:lnB w="12700">
                      <a:solidFill>
                        <a:srgbClr val="958B8B"/>
                      </a:solidFill>
                      <a:prstDash val="solid"/>
                    </a:lnB>
                    <a:solidFill>
                      <a:srgbClr val="001F5F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000" spc="-1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850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70485" marB="0">
                    <a:lnL w="12700">
                      <a:solidFill>
                        <a:srgbClr val="958B8B"/>
                      </a:solidFill>
                      <a:prstDash val="solid"/>
                    </a:lnL>
                    <a:lnR w="12700">
                      <a:solidFill>
                        <a:srgbClr val="958B8B"/>
                      </a:solidFill>
                      <a:prstDash val="solid"/>
                    </a:lnR>
                    <a:lnT w="12700">
                      <a:solidFill>
                        <a:srgbClr val="958B8B"/>
                      </a:solidFill>
                      <a:prstDash val="solid"/>
                    </a:lnT>
                    <a:lnB w="12700">
                      <a:solidFill>
                        <a:srgbClr val="958B8B"/>
                      </a:solidFill>
                      <a:prstDash val="solid"/>
                    </a:lnB>
                    <a:solidFill>
                      <a:srgbClr val="001F5F"/>
                    </a:solidFill>
                  </a:tcPr>
                </a:tc>
                <a:tc>
                  <a:txBody>
                    <a:bodyPr/>
                    <a:lstStyle/>
                    <a:p>
                      <a:pPr marR="276860" algn="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0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0.21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70485" marB="0">
                    <a:lnL w="12700">
                      <a:solidFill>
                        <a:srgbClr val="958B8B"/>
                      </a:solidFill>
                      <a:prstDash val="solid"/>
                    </a:lnL>
                    <a:lnR w="12700">
                      <a:solidFill>
                        <a:srgbClr val="958B8B"/>
                      </a:solidFill>
                      <a:prstDash val="solid"/>
                    </a:lnR>
                    <a:lnT w="12700">
                      <a:solidFill>
                        <a:srgbClr val="958B8B"/>
                      </a:solidFill>
                      <a:prstDash val="solid"/>
                    </a:lnT>
                    <a:lnB w="12700">
                      <a:solidFill>
                        <a:srgbClr val="958B8B"/>
                      </a:solidFill>
                      <a:prstDash val="solid"/>
                    </a:lnB>
                    <a:solidFill>
                      <a:srgbClr val="001F5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000" spc="-3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0.65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70485" marB="0">
                    <a:lnL w="12700">
                      <a:solidFill>
                        <a:srgbClr val="958B8B"/>
                      </a:solidFill>
                      <a:prstDash val="solid"/>
                    </a:lnL>
                    <a:lnR w="12700">
                      <a:solidFill>
                        <a:srgbClr val="958B8B"/>
                      </a:solidFill>
                      <a:prstDash val="solid"/>
                    </a:lnR>
                    <a:lnT w="12700">
                      <a:solidFill>
                        <a:srgbClr val="958B8B"/>
                      </a:solidFill>
                      <a:prstDash val="solid"/>
                    </a:lnT>
                    <a:lnB w="12700">
                      <a:solidFill>
                        <a:srgbClr val="958B8B"/>
                      </a:solidFill>
                      <a:prstDash val="solid"/>
                    </a:lnB>
                    <a:solidFill>
                      <a:srgbClr val="001F5F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000" spc="-3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4.55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70485" marB="0">
                    <a:lnL w="12700">
                      <a:solidFill>
                        <a:srgbClr val="958B8B"/>
                      </a:solidFill>
                      <a:prstDash val="solid"/>
                    </a:lnL>
                    <a:lnR w="12700">
                      <a:solidFill>
                        <a:srgbClr val="958B8B"/>
                      </a:solidFill>
                      <a:prstDash val="solid"/>
                    </a:lnR>
                    <a:lnT w="12700">
                      <a:solidFill>
                        <a:srgbClr val="958B8B"/>
                      </a:solidFill>
                      <a:prstDash val="solid"/>
                    </a:lnT>
                    <a:lnB w="12700">
                      <a:solidFill>
                        <a:srgbClr val="958B8B"/>
                      </a:solidFill>
                      <a:prstDash val="solid"/>
                    </a:lnB>
                    <a:solidFill>
                      <a:srgbClr val="001F5F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0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5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70485" marB="0">
                    <a:lnL w="12700">
                      <a:solidFill>
                        <a:srgbClr val="958B8B"/>
                      </a:solidFill>
                      <a:prstDash val="solid"/>
                    </a:lnL>
                    <a:lnR w="12700">
                      <a:solidFill>
                        <a:srgbClr val="958B8B"/>
                      </a:solidFill>
                      <a:prstDash val="solid"/>
                    </a:lnR>
                    <a:lnT w="12700">
                      <a:solidFill>
                        <a:srgbClr val="958B8B"/>
                      </a:solidFill>
                      <a:prstDash val="solid"/>
                    </a:lnT>
                    <a:lnB w="12700">
                      <a:solidFill>
                        <a:srgbClr val="958B8B"/>
                      </a:solidFill>
                      <a:prstDash val="solid"/>
                    </a:lnB>
                    <a:solidFill>
                      <a:srgbClr val="001F5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9932">
                <a:tc>
                  <a:txBody>
                    <a:bodyPr/>
                    <a:lstStyle/>
                    <a:p>
                      <a:pPr marL="495934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20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3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71120" marB="0">
                    <a:lnL w="12700">
                      <a:solidFill>
                        <a:srgbClr val="958B8B"/>
                      </a:solidFill>
                      <a:prstDash val="solid"/>
                    </a:lnL>
                    <a:lnR w="12700">
                      <a:solidFill>
                        <a:srgbClr val="958B8B"/>
                      </a:solidFill>
                      <a:prstDash val="solid"/>
                    </a:lnR>
                    <a:lnT w="12700">
                      <a:solidFill>
                        <a:srgbClr val="958B8B"/>
                      </a:solidFill>
                      <a:prstDash val="solid"/>
                    </a:lnT>
                    <a:lnB w="12700">
                      <a:solidFill>
                        <a:srgbClr val="958B8B"/>
                      </a:solidFill>
                      <a:prstDash val="solid"/>
                    </a:lnB>
                    <a:solidFill>
                      <a:srgbClr val="001F5F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2000" spc="-1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656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71120" marB="0">
                    <a:lnL w="12700">
                      <a:solidFill>
                        <a:srgbClr val="958B8B"/>
                      </a:solidFill>
                      <a:prstDash val="solid"/>
                    </a:lnL>
                    <a:lnR w="12700">
                      <a:solidFill>
                        <a:srgbClr val="958B8B"/>
                      </a:solidFill>
                      <a:prstDash val="solid"/>
                    </a:lnR>
                    <a:lnT w="12700">
                      <a:solidFill>
                        <a:srgbClr val="958B8B"/>
                      </a:solidFill>
                      <a:prstDash val="solid"/>
                    </a:lnT>
                    <a:lnB w="12700">
                      <a:solidFill>
                        <a:srgbClr val="958B8B"/>
                      </a:solidFill>
                      <a:prstDash val="solid"/>
                    </a:lnB>
                    <a:solidFill>
                      <a:srgbClr val="001F5F"/>
                    </a:solidFill>
                  </a:tcPr>
                </a:tc>
                <a:tc>
                  <a:txBody>
                    <a:bodyPr/>
                    <a:lstStyle/>
                    <a:p>
                      <a:pPr marR="276860" algn="r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20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0.16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71120" marB="0">
                    <a:lnL w="12700">
                      <a:solidFill>
                        <a:srgbClr val="958B8B"/>
                      </a:solidFill>
                      <a:prstDash val="solid"/>
                    </a:lnL>
                    <a:lnR w="12700">
                      <a:solidFill>
                        <a:srgbClr val="958B8B"/>
                      </a:solidFill>
                      <a:prstDash val="solid"/>
                    </a:lnR>
                    <a:lnT w="12700">
                      <a:solidFill>
                        <a:srgbClr val="958B8B"/>
                      </a:solidFill>
                      <a:prstDash val="solid"/>
                    </a:lnT>
                    <a:lnB w="12700">
                      <a:solidFill>
                        <a:srgbClr val="958B8B"/>
                      </a:solidFill>
                      <a:prstDash val="solid"/>
                    </a:lnB>
                    <a:solidFill>
                      <a:srgbClr val="001F5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2000" spc="-3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0.81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71120" marB="0">
                    <a:lnL w="12700">
                      <a:solidFill>
                        <a:srgbClr val="958B8B"/>
                      </a:solidFill>
                      <a:prstDash val="solid"/>
                    </a:lnL>
                    <a:lnR w="12700">
                      <a:solidFill>
                        <a:srgbClr val="958B8B"/>
                      </a:solidFill>
                      <a:prstDash val="solid"/>
                    </a:lnR>
                    <a:lnT w="12700">
                      <a:solidFill>
                        <a:srgbClr val="958B8B"/>
                      </a:solidFill>
                      <a:prstDash val="solid"/>
                    </a:lnT>
                    <a:lnB w="12700">
                      <a:solidFill>
                        <a:srgbClr val="958B8B"/>
                      </a:solidFill>
                      <a:prstDash val="solid"/>
                    </a:lnB>
                    <a:solidFill>
                      <a:srgbClr val="001F5F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2000" spc="-3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5.67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71120" marB="0">
                    <a:lnL w="12700">
                      <a:solidFill>
                        <a:srgbClr val="958B8B"/>
                      </a:solidFill>
                      <a:prstDash val="solid"/>
                    </a:lnL>
                    <a:lnR w="12700">
                      <a:solidFill>
                        <a:srgbClr val="958B8B"/>
                      </a:solidFill>
                      <a:prstDash val="solid"/>
                    </a:lnR>
                    <a:lnT w="12700">
                      <a:solidFill>
                        <a:srgbClr val="958B8B"/>
                      </a:solidFill>
                      <a:prstDash val="solid"/>
                    </a:lnT>
                    <a:lnB w="12700">
                      <a:solidFill>
                        <a:srgbClr val="958B8B"/>
                      </a:solidFill>
                      <a:prstDash val="solid"/>
                    </a:lnB>
                    <a:solidFill>
                      <a:srgbClr val="001F5F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20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6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71120" marB="0">
                    <a:lnL w="12700">
                      <a:solidFill>
                        <a:srgbClr val="958B8B"/>
                      </a:solidFill>
                      <a:prstDash val="solid"/>
                    </a:lnL>
                    <a:lnR w="12700">
                      <a:solidFill>
                        <a:srgbClr val="958B8B"/>
                      </a:solidFill>
                      <a:prstDash val="solid"/>
                    </a:lnR>
                    <a:lnT w="12700">
                      <a:solidFill>
                        <a:srgbClr val="958B8B"/>
                      </a:solidFill>
                      <a:prstDash val="solid"/>
                    </a:lnT>
                    <a:lnB w="12700">
                      <a:solidFill>
                        <a:srgbClr val="958B8B"/>
                      </a:solidFill>
                      <a:prstDash val="solid"/>
                    </a:lnB>
                    <a:solidFill>
                      <a:srgbClr val="001F5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9933">
                <a:tc>
                  <a:txBody>
                    <a:bodyPr/>
                    <a:lstStyle/>
                    <a:p>
                      <a:pPr marL="495934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0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4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70485" marB="0">
                    <a:lnL w="12700">
                      <a:solidFill>
                        <a:srgbClr val="958B8B"/>
                      </a:solidFill>
                      <a:prstDash val="solid"/>
                    </a:lnL>
                    <a:lnR w="12700">
                      <a:solidFill>
                        <a:srgbClr val="958B8B"/>
                      </a:solidFill>
                      <a:prstDash val="solid"/>
                    </a:lnR>
                    <a:lnT w="12700">
                      <a:solidFill>
                        <a:srgbClr val="958B8B"/>
                      </a:solidFill>
                      <a:prstDash val="solid"/>
                    </a:lnT>
                    <a:lnB w="12700">
                      <a:solidFill>
                        <a:srgbClr val="958B8B"/>
                      </a:solidFill>
                      <a:prstDash val="solid"/>
                    </a:lnB>
                    <a:solidFill>
                      <a:srgbClr val="001F5F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000" spc="-1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329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70485" marB="0">
                    <a:lnL w="12700">
                      <a:solidFill>
                        <a:srgbClr val="958B8B"/>
                      </a:solidFill>
                      <a:prstDash val="solid"/>
                    </a:lnL>
                    <a:lnR w="12700">
                      <a:solidFill>
                        <a:srgbClr val="958B8B"/>
                      </a:solidFill>
                      <a:prstDash val="solid"/>
                    </a:lnR>
                    <a:lnT w="12700">
                      <a:solidFill>
                        <a:srgbClr val="958B8B"/>
                      </a:solidFill>
                      <a:prstDash val="solid"/>
                    </a:lnT>
                    <a:lnB w="12700">
                      <a:solidFill>
                        <a:srgbClr val="958B8B"/>
                      </a:solidFill>
                      <a:prstDash val="solid"/>
                    </a:lnB>
                    <a:solidFill>
                      <a:srgbClr val="001F5F"/>
                    </a:solidFill>
                  </a:tcPr>
                </a:tc>
                <a:tc>
                  <a:txBody>
                    <a:bodyPr/>
                    <a:lstStyle/>
                    <a:p>
                      <a:pPr marR="276225" algn="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0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0.08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70485" marB="0">
                    <a:lnL w="12700">
                      <a:solidFill>
                        <a:srgbClr val="958B8B"/>
                      </a:solidFill>
                      <a:prstDash val="solid"/>
                    </a:lnL>
                    <a:lnR w="12700">
                      <a:solidFill>
                        <a:srgbClr val="958B8B"/>
                      </a:solidFill>
                      <a:prstDash val="solid"/>
                    </a:lnR>
                    <a:lnT w="12700">
                      <a:solidFill>
                        <a:srgbClr val="958B8B"/>
                      </a:solidFill>
                      <a:prstDash val="solid"/>
                    </a:lnT>
                    <a:lnB w="12700">
                      <a:solidFill>
                        <a:srgbClr val="958B8B"/>
                      </a:solidFill>
                      <a:prstDash val="solid"/>
                    </a:lnB>
                    <a:solidFill>
                      <a:srgbClr val="001F5F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000" spc="-3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0.89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70485" marB="0">
                    <a:lnL w="12700">
                      <a:solidFill>
                        <a:srgbClr val="958B8B"/>
                      </a:solidFill>
                      <a:prstDash val="solid"/>
                    </a:lnL>
                    <a:lnR w="12700">
                      <a:solidFill>
                        <a:srgbClr val="958B8B"/>
                      </a:solidFill>
                      <a:prstDash val="solid"/>
                    </a:lnR>
                    <a:lnT w="12700">
                      <a:solidFill>
                        <a:srgbClr val="958B8B"/>
                      </a:solidFill>
                      <a:prstDash val="solid"/>
                    </a:lnT>
                    <a:lnB w="12700">
                      <a:solidFill>
                        <a:srgbClr val="958B8B"/>
                      </a:solidFill>
                      <a:prstDash val="solid"/>
                    </a:lnB>
                    <a:solidFill>
                      <a:srgbClr val="001F5F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000" spc="-3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6.23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70485" marB="0">
                    <a:lnL w="12700">
                      <a:solidFill>
                        <a:srgbClr val="958B8B"/>
                      </a:solidFill>
                      <a:prstDash val="solid"/>
                    </a:lnL>
                    <a:lnR w="12700">
                      <a:solidFill>
                        <a:srgbClr val="958B8B"/>
                      </a:solidFill>
                      <a:prstDash val="solid"/>
                    </a:lnR>
                    <a:lnT w="12700">
                      <a:solidFill>
                        <a:srgbClr val="958B8B"/>
                      </a:solidFill>
                      <a:prstDash val="solid"/>
                    </a:lnT>
                    <a:lnB w="12700">
                      <a:solidFill>
                        <a:srgbClr val="958B8B"/>
                      </a:solidFill>
                      <a:prstDash val="solid"/>
                    </a:lnB>
                    <a:solidFill>
                      <a:srgbClr val="001F5F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0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6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70485" marB="0">
                    <a:lnL w="12700">
                      <a:solidFill>
                        <a:srgbClr val="958B8B"/>
                      </a:solidFill>
                      <a:prstDash val="solid"/>
                    </a:lnL>
                    <a:lnR w="12700">
                      <a:solidFill>
                        <a:srgbClr val="958B8B"/>
                      </a:solidFill>
                      <a:prstDash val="solid"/>
                    </a:lnR>
                    <a:lnT w="12700">
                      <a:solidFill>
                        <a:srgbClr val="958B8B"/>
                      </a:solidFill>
                      <a:prstDash val="solid"/>
                    </a:lnT>
                    <a:lnB w="12700">
                      <a:solidFill>
                        <a:srgbClr val="958B8B"/>
                      </a:solidFill>
                      <a:prstDash val="solid"/>
                    </a:lnB>
                    <a:solidFill>
                      <a:srgbClr val="001F5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79920">
                <a:tc>
                  <a:txBody>
                    <a:bodyPr/>
                    <a:lstStyle/>
                    <a:p>
                      <a:pPr marL="495934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20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5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71120" marB="0">
                    <a:lnL w="12700">
                      <a:solidFill>
                        <a:srgbClr val="958B8B"/>
                      </a:solidFill>
                      <a:prstDash val="solid"/>
                    </a:lnL>
                    <a:lnR w="12700">
                      <a:solidFill>
                        <a:srgbClr val="958B8B"/>
                      </a:solidFill>
                      <a:prstDash val="solid"/>
                    </a:lnR>
                    <a:lnT w="12700">
                      <a:solidFill>
                        <a:srgbClr val="958B8B"/>
                      </a:solidFill>
                      <a:prstDash val="solid"/>
                    </a:lnT>
                    <a:lnB w="12700">
                      <a:solidFill>
                        <a:srgbClr val="958B8B"/>
                      </a:solidFill>
                      <a:prstDash val="solid"/>
                    </a:lnB>
                    <a:solidFill>
                      <a:srgbClr val="001F5F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2000" spc="-1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245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71120" marB="0">
                    <a:lnL w="12700">
                      <a:solidFill>
                        <a:srgbClr val="958B8B"/>
                      </a:solidFill>
                      <a:prstDash val="solid"/>
                    </a:lnL>
                    <a:lnR w="12700">
                      <a:solidFill>
                        <a:srgbClr val="958B8B"/>
                      </a:solidFill>
                      <a:prstDash val="solid"/>
                    </a:lnR>
                    <a:lnT w="12700">
                      <a:solidFill>
                        <a:srgbClr val="958B8B"/>
                      </a:solidFill>
                      <a:prstDash val="solid"/>
                    </a:lnT>
                    <a:lnB w="12700">
                      <a:solidFill>
                        <a:srgbClr val="958B8B"/>
                      </a:solidFill>
                      <a:prstDash val="solid"/>
                    </a:lnB>
                    <a:solidFill>
                      <a:srgbClr val="001F5F"/>
                    </a:solidFill>
                  </a:tcPr>
                </a:tc>
                <a:tc>
                  <a:txBody>
                    <a:bodyPr/>
                    <a:lstStyle/>
                    <a:p>
                      <a:pPr marR="276225" algn="r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20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0.06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71120" marB="0">
                    <a:lnL w="12700">
                      <a:solidFill>
                        <a:srgbClr val="958B8B"/>
                      </a:solidFill>
                      <a:prstDash val="solid"/>
                    </a:lnL>
                    <a:lnR w="12700">
                      <a:solidFill>
                        <a:srgbClr val="958B8B"/>
                      </a:solidFill>
                      <a:prstDash val="solid"/>
                    </a:lnR>
                    <a:lnT w="12700">
                      <a:solidFill>
                        <a:srgbClr val="958B8B"/>
                      </a:solidFill>
                      <a:prstDash val="solid"/>
                    </a:lnT>
                    <a:lnB w="12700">
                      <a:solidFill>
                        <a:srgbClr val="958B8B"/>
                      </a:solidFill>
                      <a:prstDash val="solid"/>
                    </a:lnB>
                    <a:solidFill>
                      <a:srgbClr val="001F5F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2000" spc="-3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0.95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71120" marB="0">
                    <a:lnL w="12700">
                      <a:solidFill>
                        <a:srgbClr val="958B8B"/>
                      </a:solidFill>
                      <a:prstDash val="solid"/>
                    </a:lnL>
                    <a:lnR w="12700">
                      <a:solidFill>
                        <a:srgbClr val="958B8B"/>
                      </a:solidFill>
                      <a:prstDash val="solid"/>
                    </a:lnR>
                    <a:lnT w="12700">
                      <a:solidFill>
                        <a:srgbClr val="958B8B"/>
                      </a:solidFill>
                      <a:prstDash val="solid"/>
                    </a:lnT>
                    <a:lnB w="12700">
                      <a:solidFill>
                        <a:srgbClr val="958B8B"/>
                      </a:solidFill>
                      <a:prstDash val="solid"/>
                    </a:lnB>
                    <a:solidFill>
                      <a:srgbClr val="001F5F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2000" spc="-3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6.65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71120" marB="0">
                    <a:lnL w="12700">
                      <a:solidFill>
                        <a:srgbClr val="958B8B"/>
                      </a:solidFill>
                      <a:prstDash val="solid"/>
                    </a:lnL>
                    <a:lnR w="12700">
                      <a:solidFill>
                        <a:srgbClr val="958B8B"/>
                      </a:solidFill>
                      <a:prstDash val="solid"/>
                    </a:lnR>
                    <a:lnT w="12700">
                      <a:solidFill>
                        <a:srgbClr val="958B8B"/>
                      </a:solidFill>
                      <a:prstDash val="solid"/>
                    </a:lnT>
                    <a:lnB w="12700">
                      <a:solidFill>
                        <a:srgbClr val="958B8B"/>
                      </a:solidFill>
                      <a:prstDash val="solid"/>
                    </a:lnB>
                    <a:solidFill>
                      <a:srgbClr val="001F5F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20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7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71120" marB="0">
                    <a:lnL w="12700">
                      <a:solidFill>
                        <a:srgbClr val="958B8B"/>
                      </a:solidFill>
                      <a:prstDash val="solid"/>
                    </a:lnL>
                    <a:lnR w="12700">
                      <a:solidFill>
                        <a:srgbClr val="958B8B"/>
                      </a:solidFill>
                      <a:prstDash val="solid"/>
                    </a:lnR>
                    <a:lnT w="12700">
                      <a:solidFill>
                        <a:srgbClr val="958B8B"/>
                      </a:solidFill>
                      <a:prstDash val="solid"/>
                    </a:lnT>
                    <a:lnB w="12700">
                      <a:solidFill>
                        <a:srgbClr val="958B8B"/>
                      </a:solidFill>
                      <a:prstDash val="solid"/>
                    </a:lnB>
                    <a:solidFill>
                      <a:srgbClr val="001F5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9920">
                <a:tc>
                  <a:txBody>
                    <a:bodyPr/>
                    <a:lstStyle/>
                    <a:p>
                      <a:pPr marL="495934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20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6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71120" marB="0">
                    <a:lnL w="12700">
                      <a:solidFill>
                        <a:srgbClr val="958B8B"/>
                      </a:solidFill>
                      <a:prstDash val="solid"/>
                    </a:lnL>
                    <a:lnR w="12700">
                      <a:solidFill>
                        <a:srgbClr val="958B8B"/>
                      </a:solidFill>
                      <a:prstDash val="solid"/>
                    </a:lnR>
                    <a:lnT w="12700">
                      <a:solidFill>
                        <a:srgbClr val="958B8B"/>
                      </a:solidFill>
                      <a:prstDash val="solid"/>
                    </a:lnT>
                    <a:lnB w="12700">
                      <a:solidFill>
                        <a:srgbClr val="958B8B"/>
                      </a:solidFill>
                      <a:prstDash val="solid"/>
                    </a:lnB>
                    <a:solidFill>
                      <a:srgbClr val="001F5F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2000" spc="-1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122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71120" marB="0">
                    <a:lnL w="12700">
                      <a:solidFill>
                        <a:srgbClr val="958B8B"/>
                      </a:solidFill>
                      <a:prstDash val="solid"/>
                    </a:lnL>
                    <a:lnR w="12700">
                      <a:solidFill>
                        <a:srgbClr val="958B8B"/>
                      </a:solidFill>
                      <a:prstDash val="solid"/>
                    </a:lnR>
                    <a:lnT w="12700">
                      <a:solidFill>
                        <a:srgbClr val="958B8B"/>
                      </a:solidFill>
                      <a:prstDash val="solid"/>
                    </a:lnT>
                    <a:lnB w="12700">
                      <a:solidFill>
                        <a:srgbClr val="958B8B"/>
                      </a:solidFill>
                      <a:prstDash val="solid"/>
                    </a:lnB>
                    <a:solidFill>
                      <a:srgbClr val="001F5F"/>
                    </a:solidFill>
                  </a:tcPr>
                </a:tc>
                <a:tc>
                  <a:txBody>
                    <a:bodyPr/>
                    <a:lstStyle/>
                    <a:p>
                      <a:pPr marR="276860" algn="r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20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0.03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71120" marB="0">
                    <a:lnL w="12700">
                      <a:solidFill>
                        <a:srgbClr val="958B8B"/>
                      </a:solidFill>
                      <a:prstDash val="solid"/>
                    </a:lnL>
                    <a:lnR w="12700">
                      <a:solidFill>
                        <a:srgbClr val="958B8B"/>
                      </a:solidFill>
                      <a:prstDash val="solid"/>
                    </a:lnR>
                    <a:lnT w="12700">
                      <a:solidFill>
                        <a:srgbClr val="958B8B"/>
                      </a:solidFill>
                      <a:prstDash val="solid"/>
                    </a:lnT>
                    <a:lnB w="12700">
                      <a:solidFill>
                        <a:srgbClr val="958B8B"/>
                      </a:solidFill>
                      <a:prstDash val="solid"/>
                    </a:lnB>
                    <a:solidFill>
                      <a:srgbClr val="001F5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2000" spc="-3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0.98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71120" marB="0">
                    <a:lnL w="12700">
                      <a:solidFill>
                        <a:srgbClr val="958B8B"/>
                      </a:solidFill>
                      <a:prstDash val="solid"/>
                    </a:lnL>
                    <a:lnR w="12700">
                      <a:solidFill>
                        <a:srgbClr val="958B8B"/>
                      </a:solidFill>
                      <a:prstDash val="solid"/>
                    </a:lnR>
                    <a:lnT w="12700">
                      <a:solidFill>
                        <a:srgbClr val="958B8B"/>
                      </a:solidFill>
                      <a:prstDash val="solid"/>
                    </a:lnT>
                    <a:lnB w="12700">
                      <a:solidFill>
                        <a:srgbClr val="958B8B"/>
                      </a:solidFill>
                      <a:prstDash val="solid"/>
                    </a:lnB>
                    <a:solidFill>
                      <a:srgbClr val="001F5F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2000" spc="-3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6.86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71120" marB="0">
                    <a:lnL w="12700">
                      <a:solidFill>
                        <a:srgbClr val="958B8B"/>
                      </a:solidFill>
                      <a:prstDash val="solid"/>
                    </a:lnL>
                    <a:lnR w="12700">
                      <a:solidFill>
                        <a:srgbClr val="958B8B"/>
                      </a:solidFill>
                      <a:prstDash val="solid"/>
                    </a:lnR>
                    <a:lnT w="12700">
                      <a:solidFill>
                        <a:srgbClr val="958B8B"/>
                      </a:solidFill>
                      <a:prstDash val="solid"/>
                    </a:lnT>
                    <a:lnB w="12700">
                      <a:solidFill>
                        <a:srgbClr val="958B8B"/>
                      </a:solidFill>
                      <a:prstDash val="solid"/>
                    </a:lnB>
                    <a:solidFill>
                      <a:srgbClr val="001F5F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20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7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71120" marB="0">
                    <a:lnL w="12700">
                      <a:solidFill>
                        <a:srgbClr val="958B8B"/>
                      </a:solidFill>
                      <a:prstDash val="solid"/>
                    </a:lnL>
                    <a:lnR w="12700">
                      <a:solidFill>
                        <a:srgbClr val="958B8B"/>
                      </a:solidFill>
                      <a:prstDash val="solid"/>
                    </a:lnR>
                    <a:lnT w="12700">
                      <a:solidFill>
                        <a:srgbClr val="958B8B"/>
                      </a:solidFill>
                      <a:prstDash val="solid"/>
                    </a:lnT>
                    <a:lnB w="12700">
                      <a:solidFill>
                        <a:srgbClr val="958B8B"/>
                      </a:solidFill>
                      <a:prstDash val="solid"/>
                    </a:lnB>
                    <a:solidFill>
                      <a:srgbClr val="001F5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93636">
                <a:tc>
                  <a:txBody>
                    <a:bodyPr/>
                    <a:lstStyle/>
                    <a:p>
                      <a:pPr marL="495934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20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7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78105" marB="0">
                    <a:lnL w="12700">
                      <a:solidFill>
                        <a:srgbClr val="958B8B"/>
                      </a:solidFill>
                      <a:prstDash val="solid"/>
                    </a:lnL>
                    <a:lnR w="12700">
                      <a:solidFill>
                        <a:srgbClr val="958B8B"/>
                      </a:solidFill>
                      <a:prstDash val="solid"/>
                    </a:lnR>
                    <a:lnT w="12700">
                      <a:solidFill>
                        <a:srgbClr val="958B8B"/>
                      </a:solidFill>
                      <a:prstDash val="solid"/>
                    </a:lnT>
                    <a:lnB w="12700">
                      <a:solidFill>
                        <a:srgbClr val="958B8B"/>
                      </a:solidFill>
                      <a:prstDash val="solid"/>
                    </a:lnB>
                    <a:solidFill>
                      <a:srgbClr val="001F5F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2000" spc="-1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81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78105" marB="0">
                    <a:lnL w="12700">
                      <a:solidFill>
                        <a:srgbClr val="958B8B"/>
                      </a:solidFill>
                      <a:prstDash val="solid"/>
                    </a:lnL>
                    <a:lnR w="12700">
                      <a:solidFill>
                        <a:srgbClr val="958B8B"/>
                      </a:solidFill>
                      <a:prstDash val="solid"/>
                    </a:lnR>
                    <a:lnT w="12700">
                      <a:solidFill>
                        <a:srgbClr val="958B8B"/>
                      </a:solidFill>
                      <a:prstDash val="solid"/>
                    </a:lnT>
                    <a:lnB w="12700">
                      <a:solidFill>
                        <a:srgbClr val="958B8B"/>
                      </a:solidFill>
                      <a:prstDash val="solid"/>
                    </a:lnB>
                    <a:solidFill>
                      <a:srgbClr val="001F5F"/>
                    </a:solidFill>
                  </a:tcPr>
                </a:tc>
                <a:tc>
                  <a:txBody>
                    <a:bodyPr/>
                    <a:lstStyle/>
                    <a:p>
                      <a:pPr marR="276860" algn="r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20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0.02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78105" marB="0">
                    <a:lnL w="12700">
                      <a:solidFill>
                        <a:srgbClr val="958B8B"/>
                      </a:solidFill>
                      <a:prstDash val="solid"/>
                    </a:lnL>
                    <a:lnR w="12700">
                      <a:solidFill>
                        <a:srgbClr val="958B8B"/>
                      </a:solidFill>
                      <a:prstDash val="solid"/>
                    </a:lnR>
                    <a:lnT w="12700">
                      <a:solidFill>
                        <a:srgbClr val="958B8B"/>
                      </a:solidFill>
                      <a:prstDash val="solid"/>
                    </a:lnT>
                    <a:lnB w="12700">
                      <a:solidFill>
                        <a:srgbClr val="958B8B"/>
                      </a:solidFill>
                      <a:prstDash val="solid"/>
                    </a:lnB>
                    <a:solidFill>
                      <a:srgbClr val="001F5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2000" spc="-3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1.00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78105" marB="0">
                    <a:lnL w="12700">
                      <a:solidFill>
                        <a:srgbClr val="958B8B"/>
                      </a:solidFill>
                      <a:prstDash val="solid"/>
                    </a:lnL>
                    <a:lnR w="12700">
                      <a:solidFill>
                        <a:srgbClr val="958B8B"/>
                      </a:solidFill>
                      <a:prstDash val="solid"/>
                    </a:lnR>
                    <a:lnT w="12700">
                      <a:solidFill>
                        <a:srgbClr val="958B8B"/>
                      </a:solidFill>
                      <a:prstDash val="solid"/>
                    </a:lnT>
                    <a:lnB w="12700">
                      <a:solidFill>
                        <a:srgbClr val="958B8B"/>
                      </a:solidFill>
                      <a:prstDash val="solid"/>
                    </a:lnB>
                    <a:solidFill>
                      <a:srgbClr val="001F5F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2000" spc="-3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7.00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78105" marB="0">
                    <a:lnL w="12700">
                      <a:solidFill>
                        <a:srgbClr val="958B8B"/>
                      </a:solidFill>
                      <a:prstDash val="solid"/>
                    </a:lnL>
                    <a:lnR w="12700">
                      <a:solidFill>
                        <a:srgbClr val="958B8B"/>
                      </a:solidFill>
                      <a:prstDash val="solid"/>
                    </a:lnR>
                    <a:lnT w="12700">
                      <a:solidFill>
                        <a:srgbClr val="958B8B"/>
                      </a:solidFill>
                      <a:prstDash val="solid"/>
                    </a:lnT>
                    <a:lnB w="12700">
                      <a:solidFill>
                        <a:srgbClr val="958B8B"/>
                      </a:solidFill>
                      <a:prstDash val="solid"/>
                    </a:lnB>
                    <a:solidFill>
                      <a:srgbClr val="001F5F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20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7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78105" marB="0">
                    <a:lnL w="12700">
                      <a:solidFill>
                        <a:srgbClr val="958B8B"/>
                      </a:solidFill>
                      <a:prstDash val="solid"/>
                    </a:lnL>
                    <a:lnR w="12700">
                      <a:solidFill>
                        <a:srgbClr val="958B8B"/>
                      </a:solidFill>
                      <a:prstDash val="solid"/>
                    </a:lnR>
                    <a:lnT w="12700">
                      <a:solidFill>
                        <a:srgbClr val="958B8B"/>
                      </a:solidFill>
                      <a:prstDash val="solid"/>
                    </a:lnT>
                    <a:lnB w="12700">
                      <a:solidFill>
                        <a:srgbClr val="958B8B"/>
                      </a:solidFill>
                      <a:prstDash val="solid"/>
                    </a:lnB>
                    <a:solidFill>
                      <a:srgbClr val="001F5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50240" y="302133"/>
            <a:ext cx="57861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0" spc="-100" dirty="0">
                <a:solidFill>
                  <a:srgbClr val="000000"/>
                </a:solidFill>
                <a:latin typeface="Arial"/>
                <a:cs typeface="Arial"/>
              </a:rPr>
              <a:t>We </a:t>
            </a:r>
            <a:r>
              <a:rPr sz="2400" b="0" spc="-160" dirty="0">
                <a:solidFill>
                  <a:srgbClr val="000000"/>
                </a:solidFill>
                <a:latin typeface="Arial"/>
                <a:cs typeface="Arial"/>
              </a:rPr>
              <a:t>have </a:t>
            </a:r>
            <a:r>
              <a:rPr sz="2400" b="0" spc="-40" dirty="0">
                <a:solidFill>
                  <a:srgbClr val="000000"/>
                </a:solidFill>
                <a:latin typeface="Arial"/>
                <a:cs typeface="Arial"/>
              </a:rPr>
              <a:t>already </a:t>
            </a:r>
            <a:r>
              <a:rPr sz="2400" b="0" spc="-85" dirty="0">
                <a:solidFill>
                  <a:srgbClr val="000000"/>
                </a:solidFill>
                <a:latin typeface="Arial"/>
                <a:cs typeface="Arial"/>
              </a:rPr>
              <a:t>equalized </a:t>
            </a:r>
            <a:r>
              <a:rPr sz="2400" b="0" spc="-145" dirty="0">
                <a:solidFill>
                  <a:srgbClr val="000000"/>
                </a:solidFill>
                <a:latin typeface="Arial"/>
                <a:cs typeface="Arial"/>
              </a:rPr>
              <a:t>the </a:t>
            </a:r>
            <a:r>
              <a:rPr sz="2400" b="0" spc="-60" dirty="0">
                <a:solidFill>
                  <a:srgbClr val="000000"/>
                </a:solidFill>
                <a:latin typeface="Arial"/>
                <a:cs typeface="Arial"/>
              </a:rPr>
              <a:t>first</a:t>
            </a:r>
            <a:r>
              <a:rPr sz="2400" b="0" spc="45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2400" b="0" spc="-145" dirty="0">
                <a:solidFill>
                  <a:srgbClr val="000000"/>
                </a:solidFill>
                <a:latin typeface="Arial"/>
                <a:cs typeface="Arial"/>
              </a:rPr>
              <a:t>histogram.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50240" y="699261"/>
            <a:ext cx="542734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35" dirty="0">
                <a:solidFill>
                  <a:srgbClr val="000000"/>
                </a:solidFill>
                <a:latin typeface="Trebuchet MS"/>
                <a:cs typeface="Trebuchet MS"/>
              </a:rPr>
              <a:t>Now </a:t>
            </a:r>
            <a:r>
              <a:rPr sz="2800" spc="-160" dirty="0">
                <a:solidFill>
                  <a:srgbClr val="000000"/>
                </a:solidFill>
                <a:latin typeface="Trebuchet MS"/>
                <a:cs typeface="Trebuchet MS"/>
              </a:rPr>
              <a:t>equalize </a:t>
            </a:r>
            <a:r>
              <a:rPr sz="2800" spc="-280" dirty="0">
                <a:solidFill>
                  <a:srgbClr val="000000"/>
                </a:solidFill>
                <a:latin typeface="Trebuchet MS"/>
                <a:cs typeface="Trebuchet MS"/>
              </a:rPr>
              <a:t>the </a:t>
            </a:r>
            <a:r>
              <a:rPr sz="2800" spc="-170" dirty="0">
                <a:solidFill>
                  <a:srgbClr val="000000"/>
                </a:solidFill>
                <a:latin typeface="Trebuchet MS"/>
                <a:cs typeface="Trebuchet MS"/>
              </a:rPr>
              <a:t>second</a:t>
            </a:r>
            <a:r>
              <a:rPr sz="2800" spc="85" dirty="0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sz="2800" spc="-155" dirty="0">
                <a:solidFill>
                  <a:srgbClr val="000000"/>
                </a:solidFill>
                <a:latin typeface="Trebuchet MS"/>
                <a:cs typeface="Trebuchet MS"/>
              </a:rPr>
              <a:t>histogram.</a:t>
            </a:r>
            <a:endParaRPr sz="2800">
              <a:latin typeface="Trebuchet MS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392931" y="1833363"/>
            <a:ext cx="5858265" cy="47137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1423750" y="1833324"/>
          <a:ext cx="5786119" cy="464347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31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944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385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82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3855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5948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32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spc="-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Gray</a:t>
                      </a:r>
                      <a:r>
                        <a:rPr sz="2000" spc="-9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000" spc="-14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Level</a:t>
                      </a:r>
                      <a:endParaRPr sz="2000">
                        <a:latin typeface="Arial"/>
                        <a:cs typeface="Arial"/>
                      </a:endParaRPr>
                    </a:p>
                    <a:p>
                      <a:pPr marL="63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2000" spc="-114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(z</a:t>
                      </a:r>
                      <a:r>
                        <a:rPr sz="1950" spc="-172" baseline="-128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k</a:t>
                      </a:r>
                      <a:r>
                        <a:rPr sz="2000" spc="-114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)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12700">
                      <a:solidFill>
                        <a:srgbClr val="D7B15C"/>
                      </a:solidFill>
                      <a:prstDash val="solid"/>
                    </a:lnL>
                    <a:lnR w="12700">
                      <a:solidFill>
                        <a:srgbClr val="D7B15C"/>
                      </a:solidFill>
                      <a:prstDash val="solid"/>
                    </a:lnR>
                    <a:lnT w="12700">
                      <a:solidFill>
                        <a:srgbClr val="D7B15C"/>
                      </a:solidFill>
                      <a:prstDash val="solid"/>
                    </a:lnT>
                    <a:lnB w="12700">
                      <a:solidFill>
                        <a:srgbClr val="D7B15C"/>
                      </a:solidFill>
                      <a:prstDash val="solid"/>
                    </a:lnB>
                    <a:solidFill>
                      <a:srgbClr val="001F5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3200">
                        <a:latin typeface="Times New Roman"/>
                        <a:cs typeface="Times New Roman"/>
                      </a:endParaRPr>
                    </a:p>
                    <a:p>
                      <a:pPr marL="245745">
                        <a:lnSpc>
                          <a:spcPct val="100000"/>
                        </a:lnSpc>
                      </a:pPr>
                      <a:r>
                        <a:rPr sz="2000" spc="-9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p(z</a:t>
                      </a:r>
                      <a:r>
                        <a:rPr sz="1950" spc="-142" baseline="-128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k</a:t>
                      </a:r>
                      <a:r>
                        <a:rPr sz="2000" spc="-9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)</a:t>
                      </a:r>
                      <a:r>
                        <a:rPr sz="2000" spc="-1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000" spc="17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=</a:t>
                      </a:r>
                      <a:endParaRPr sz="2000">
                        <a:latin typeface="Arial"/>
                        <a:cs typeface="Arial"/>
                      </a:endParaRPr>
                    </a:p>
                    <a:p>
                      <a:pPr marL="25654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2000" spc="-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</a:t>
                      </a:r>
                      <a:r>
                        <a:rPr sz="1950" spc="-30" baseline="-128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k</a:t>
                      </a:r>
                      <a:r>
                        <a:rPr sz="2000" spc="-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/MN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12700">
                      <a:solidFill>
                        <a:srgbClr val="D7B15C"/>
                      </a:solidFill>
                      <a:prstDash val="solid"/>
                    </a:lnL>
                    <a:lnR w="12700">
                      <a:solidFill>
                        <a:srgbClr val="D7B15C"/>
                      </a:solidFill>
                      <a:prstDash val="solid"/>
                    </a:lnR>
                    <a:lnT w="12700">
                      <a:solidFill>
                        <a:srgbClr val="D7B15C"/>
                      </a:solidFill>
                      <a:prstDash val="solid"/>
                    </a:lnT>
                    <a:lnB w="12700">
                      <a:solidFill>
                        <a:srgbClr val="D7B15C"/>
                      </a:solidFill>
                      <a:prstDash val="solid"/>
                    </a:lnB>
                    <a:solidFill>
                      <a:srgbClr val="001F5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  <a:p>
                      <a:pPr marL="63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20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Σ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D7B15C"/>
                      </a:solidFill>
                      <a:prstDash val="solid"/>
                    </a:lnL>
                    <a:lnR w="12700">
                      <a:solidFill>
                        <a:srgbClr val="D7B15C"/>
                      </a:solidFill>
                      <a:prstDash val="solid"/>
                    </a:lnR>
                    <a:lnT w="12700">
                      <a:solidFill>
                        <a:srgbClr val="D7B15C"/>
                      </a:solidFill>
                      <a:prstDash val="solid"/>
                    </a:lnT>
                    <a:lnB w="12700">
                      <a:solidFill>
                        <a:srgbClr val="D7B15C"/>
                      </a:solidFill>
                      <a:prstDash val="solid"/>
                    </a:lnB>
                    <a:solidFill>
                      <a:srgbClr val="001F5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 marL="63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3000" spc="-232" baseline="1388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(L-1)</a:t>
                      </a:r>
                      <a:r>
                        <a:rPr sz="2000" spc="-15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Σ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D7B15C"/>
                      </a:solidFill>
                      <a:prstDash val="solid"/>
                    </a:lnL>
                    <a:lnR w="12700">
                      <a:solidFill>
                        <a:srgbClr val="D7B15C"/>
                      </a:solidFill>
                      <a:prstDash val="solid"/>
                    </a:lnR>
                    <a:lnT w="12700">
                      <a:solidFill>
                        <a:srgbClr val="D7B15C"/>
                      </a:solidFill>
                      <a:prstDash val="solid"/>
                    </a:lnT>
                    <a:lnB w="12700">
                      <a:solidFill>
                        <a:srgbClr val="D7B15C"/>
                      </a:solidFill>
                      <a:prstDash val="solid"/>
                    </a:lnB>
                    <a:solidFill>
                      <a:srgbClr val="001F5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2150">
                        <a:latin typeface="Times New Roman"/>
                        <a:cs typeface="Times New Roman"/>
                      </a:endParaRPr>
                    </a:p>
                    <a:p>
                      <a:pPr marL="6985" indent="33020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2000" spc="14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O/p  </a:t>
                      </a:r>
                      <a:r>
                        <a:rPr sz="2000" spc="-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Gray</a:t>
                      </a:r>
                      <a:r>
                        <a:rPr sz="2000" spc="-10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000" spc="-15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Level</a:t>
                      </a:r>
                      <a:endParaRPr sz="2000">
                        <a:latin typeface="Arial"/>
                        <a:cs typeface="Arial"/>
                      </a:endParaRPr>
                    </a:p>
                    <a:p>
                      <a:pPr marL="309880">
                        <a:lnSpc>
                          <a:spcPct val="100000"/>
                        </a:lnSpc>
                      </a:pPr>
                      <a:r>
                        <a:rPr sz="2000" spc="-9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G(z</a:t>
                      </a:r>
                      <a:r>
                        <a:rPr sz="1950" spc="-135" baseline="-128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k</a:t>
                      </a:r>
                      <a:r>
                        <a:rPr sz="2000" spc="-9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)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810" marB="0">
                    <a:lnL w="12700">
                      <a:solidFill>
                        <a:srgbClr val="D7B15C"/>
                      </a:solidFill>
                      <a:prstDash val="solid"/>
                    </a:lnL>
                    <a:lnR w="12700">
                      <a:solidFill>
                        <a:srgbClr val="D7B15C"/>
                      </a:solidFill>
                      <a:prstDash val="solid"/>
                    </a:lnR>
                    <a:lnT w="12700">
                      <a:solidFill>
                        <a:srgbClr val="D7B15C"/>
                      </a:solidFill>
                      <a:prstDash val="solid"/>
                    </a:lnT>
                    <a:lnB w="12700">
                      <a:solidFill>
                        <a:srgbClr val="D7B15C"/>
                      </a:solidFill>
                      <a:prstDash val="solid"/>
                    </a:lnB>
                    <a:solidFill>
                      <a:srgbClr val="001F5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730">
                <a:tc>
                  <a:txBody>
                    <a:bodyPr/>
                    <a:lstStyle/>
                    <a:p>
                      <a:pPr marR="537210" algn="r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sz="20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15875" marB="0">
                    <a:lnL w="12700">
                      <a:solidFill>
                        <a:srgbClr val="D7B15C"/>
                      </a:solidFill>
                      <a:prstDash val="solid"/>
                    </a:lnL>
                    <a:lnR w="12700">
                      <a:solidFill>
                        <a:srgbClr val="D7B15C"/>
                      </a:solidFill>
                      <a:prstDash val="solid"/>
                    </a:lnR>
                    <a:lnT w="12700">
                      <a:solidFill>
                        <a:srgbClr val="D7B15C"/>
                      </a:solidFill>
                      <a:prstDash val="solid"/>
                    </a:lnT>
                    <a:lnB w="12700">
                      <a:solidFill>
                        <a:srgbClr val="D7B15C"/>
                      </a:solidFill>
                      <a:prstDash val="solid"/>
                    </a:lnB>
                    <a:solidFill>
                      <a:srgbClr val="001F5F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sz="2000" spc="-3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0.00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15875" marB="0">
                    <a:lnL w="12700">
                      <a:solidFill>
                        <a:srgbClr val="D7B15C"/>
                      </a:solidFill>
                      <a:prstDash val="solid"/>
                    </a:lnL>
                    <a:lnR w="12700">
                      <a:solidFill>
                        <a:srgbClr val="D7B15C"/>
                      </a:solidFill>
                      <a:prstDash val="solid"/>
                    </a:lnR>
                    <a:lnT w="12700">
                      <a:solidFill>
                        <a:srgbClr val="D7B15C"/>
                      </a:solidFill>
                      <a:prstDash val="solid"/>
                    </a:lnT>
                    <a:lnB w="12700">
                      <a:solidFill>
                        <a:srgbClr val="D7B15C"/>
                      </a:solidFill>
                      <a:prstDash val="solid"/>
                    </a:lnB>
                    <a:solidFill>
                      <a:srgbClr val="001F5F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sz="20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15875" marB="0">
                    <a:lnL w="12700">
                      <a:solidFill>
                        <a:srgbClr val="D7B15C"/>
                      </a:solidFill>
                      <a:prstDash val="solid"/>
                    </a:lnL>
                    <a:lnR w="12700">
                      <a:solidFill>
                        <a:srgbClr val="D7B15C"/>
                      </a:solidFill>
                      <a:prstDash val="solid"/>
                    </a:lnR>
                    <a:lnT w="12700">
                      <a:solidFill>
                        <a:srgbClr val="D7B15C"/>
                      </a:solidFill>
                      <a:prstDash val="solid"/>
                    </a:lnT>
                    <a:lnB w="12700">
                      <a:solidFill>
                        <a:srgbClr val="D7B15C"/>
                      </a:solidFill>
                      <a:prstDash val="solid"/>
                    </a:lnB>
                    <a:solidFill>
                      <a:srgbClr val="001F5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sz="20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15875" marB="0">
                    <a:lnL w="12700">
                      <a:solidFill>
                        <a:srgbClr val="D7B15C"/>
                      </a:solidFill>
                      <a:prstDash val="solid"/>
                    </a:lnL>
                    <a:lnR w="12700">
                      <a:solidFill>
                        <a:srgbClr val="D7B15C"/>
                      </a:solidFill>
                      <a:prstDash val="solid"/>
                    </a:lnR>
                    <a:lnT w="12700">
                      <a:solidFill>
                        <a:srgbClr val="D7B15C"/>
                      </a:solidFill>
                      <a:prstDash val="solid"/>
                    </a:lnT>
                    <a:lnB w="12700">
                      <a:solidFill>
                        <a:srgbClr val="D7B15C"/>
                      </a:solidFill>
                      <a:prstDash val="solid"/>
                    </a:lnB>
                    <a:solidFill>
                      <a:srgbClr val="001F5F"/>
                    </a:solidFill>
                  </a:tcPr>
                </a:tc>
                <a:tc>
                  <a:txBody>
                    <a:bodyPr/>
                    <a:lstStyle/>
                    <a:p>
                      <a:pPr marL="499745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sz="20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15875" marB="0">
                    <a:lnL w="12700">
                      <a:solidFill>
                        <a:srgbClr val="D7B15C"/>
                      </a:solidFill>
                      <a:prstDash val="solid"/>
                    </a:lnL>
                    <a:lnR w="12700">
                      <a:solidFill>
                        <a:srgbClr val="D7B15C"/>
                      </a:solidFill>
                      <a:prstDash val="solid"/>
                    </a:lnR>
                    <a:lnT w="12700">
                      <a:solidFill>
                        <a:srgbClr val="D7B15C"/>
                      </a:solidFill>
                      <a:prstDash val="solid"/>
                    </a:lnT>
                    <a:lnB w="12700">
                      <a:solidFill>
                        <a:srgbClr val="D7B15C"/>
                      </a:solidFill>
                      <a:prstDash val="solid"/>
                    </a:lnB>
                    <a:solidFill>
                      <a:srgbClr val="001F5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730">
                <a:tc>
                  <a:txBody>
                    <a:bodyPr/>
                    <a:lstStyle/>
                    <a:p>
                      <a:pPr marR="537210" algn="r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sz="20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15875" marB="0">
                    <a:lnL w="12700">
                      <a:solidFill>
                        <a:srgbClr val="D7B15C"/>
                      </a:solidFill>
                      <a:prstDash val="solid"/>
                    </a:lnL>
                    <a:lnR w="12700">
                      <a:solidFill>
                        <a:srgbClr val="D7B15C"/>
                      </a:solidFill>
                      <a:prstDash val="solid"/>
                    </a:lnR>
                    <a:lnT w="12700">
                      <a:solidFill>
                        <a:srgbClr val="D7B15C"/>
                      </a:solidFill>
                      <a:prstDash val="solid"/>
                    </a:lnT>
                    <a:lnB w="12700">
                      <a:solidFill>
                        <a:srgbClr val="D7B15C"/>
                      </a:solidFill>
                      <a:prstDash val="solid"/>
                    </a:lnB>
                    <a:solidFill>
                      <a:srgbClr val="001F5F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sz="2000" spc="-3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0.00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15875" marB="0">
                    <a:lnL w="12700">
                      <a:solidFill>
                        <a:srgbClr val="D7B15C"/>
                      </a:solidFill>
                      <a:prstDash val="solid"/>
                    </a:lnL>
                    <a:lnR w="12700">
                      <a:solidFill>
                        <a:srgbClr val="D7B15C"/>
                      </a:solidFill>
                      <a:prstDash val="solid"/>
                    </a:lnR>
                    <a:lnT w="12700">
                      <a:solidFill>
                        <a:srgbClr val="D7B15C"/>
                      </a:solidFill>
                      <a:prstDash val="solid"/>
                    </a:lnT>
                    <a:lnB w="12700">
                      <a:solidFill>
                        <a:srgbClr val="D7B15C"/>
                      </a:solidFill>
                      <a:prstDash val="solid"/>
                    </a:lnB>
                    <a:solidFill>
                      <a:srgbClr val="001F5F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sz="20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15875" marB="0">
                    <a:lnL w="12700">
                      <a:solidFill>
                        <a:srgbClr val="D7B15C"/>
                      </a:solidFill>
                      <a:prstDash val="solid"/>
                    </a:lnL>
                    <a:lnR w="12700">
                      <a:solidFill>
                        <a:srgbClr val="D7B15C"/>
                      </a:solidFill>
                      <a:prstDash val="solid"/>
                    </a:lnR>
                    <a:lnT w="12700">
                      <a:solidFill>
                        <a:srgbClr val="D7B15C"/>
                      </a:solidFill>
                      <a:prstDash val="solid"/>
                    </a:lnT>
                    <a:lnB w="12700">
                      <a:solidFill>
                        <a:srgbClr val="D7B15C"/>
                      </a:solidFill>
                      <a:prstDash val="solid"/>
                    </a:lnB>
                    <a:solidFill>
                      <a:srgbClr val="001F5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sz="20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15875" marB="0">
                    <a:lnL w="12700">
                      <a:solidFill>
                        <a:srgbClr val="D7B15C"/>
                      </a:solidFill>
                      <a:prstDash val="solid"/>
                    </a:lnL>
                    <a:lnR w="12700">
                      <a:solidFill>
                        <a:srgbClr val="D7B15C"/>
                      </a:solidFill>
                      <a:prstDash val="solid"/>
                    </a:lnR>
                    <a:lnT w="12700">
                      <a:solidFill>
                        <a:srgbClr val="D7B15C"/>
                      </a:solidFill>
                      <a:prstDash val="solid"/>
                    </a:lnT>
                    <a:lnB w="12700">
                      <a:solidFill>
                        <a:srgbClr val="D7B15C"/>
                      </a:solidFill>
                      <a:prstDash val="solid"/>
                    </a:lnB>
                    <a:solidFill>
                      <a:srgbClr val="001F5F"/>
                    </a:solidFill>
                  </a:tcPr>
                </a:tc>
                <a:tc>
                  <a:txBody>
                    <a:bodyPr/>
                    <a:lstStyle/>
                    <a:p>
                      <a:pPr marL="499745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sz="20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15875" marB="0">
                    <a:lnL w="12700">
                      <a:solidFill>
                        <a:srgbClr val="D7B15C"/>
                      </a:solidFill>
                      <a:prstDash val="solid"/>
                    </a:lnL>
                    <a:lnR w="12700">
                      <a:solidFill>
                        <a:srgbClr val="D7B15C"/>
                      </a:solidFill>
                      <a:prstDash val="solid"/>
                    </a:lnR>
                    <a:lnT w="12700">
                      <a:solidFill>
                        <a:srgbClr val="D7B15C"/>
                      </a:solidFill>
                      <a:prstDash val="solid"/>
                    </a:lnT>
                    <a:lnB w="12700">
                      <a:solidFill>
                        <a:srgbClr val="D7B15C"/>
                      </a:solidFill>
                      <a:prstDash val="solid"/>
                    </a:lnB>
                    <a:solidFill>
                      <a:srgbClr val="001F5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730">
                <a:tc>
                  <a:txBody>
                    <a:bodyPr/>
                    <a:lstStyle/>
                    <a:p>
                      <a:pPr marR="537210" algn="r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sz="20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2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15875" marB="0">
                    <a:lnL w="12700">
                      <a:solidFill>
                        <a:srgbClr val="D7B15C"/>
                      </a:solidFill>
                      <a:prstDash val="solid"/>
                    </a:lnL>
                    <a:lnR w="12700">
                      <a:solidFill>
                        <a:srgbClr val="D7B15C"/>
                      </a:solidFill>
                      <a:prstDash val="solid"/>
                    </a:lnR>
                    <a:lnT w="12700">
                      <a:solidFill>
                        <a:srgbClr val="D7B15C"/>
                      </a:solidFill>
                      <a:prstDash val="solid"/>
                    </a:lnT>
                    <a:lnB w="12700">
                      <a:solidFill>
                        <a:srgbClr val="D7B15C"/>
                      </a:solidFill>
                      <a:prstDash val="solid"/>
                    </a:lnB>
                    <a:solidFill>
                      <a:srgbClr val="001F5F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sz="2000" spc="-3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0.00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15875" marB="0">
                    <a:lnL w="12700">
                      <a:solidFill>
                        <a:srgbClr val="D7B15C"/>
                      </a:solidFill>
                      <a:prstDash val="solid"/>
                    </a:lnL>
                    <a:lnR w="12700">
                      <a:solidFill>
                        <a:srgbClr val="D7B15C"/>
                      </a:solidFill>
                      <a:prstDash val="solid"/>
                    </a:lnR>
                    <a:lnT w="12700">
                      <a:solidFill>
                        <a:srgbClr val="D7B15C"/>
                      </a:solidFill>
                      <a:prstDash val="solid"/>
                    </a:lnT>
                    <a:lnB w="12700">
                      <a:solidFill>
                        <a:srgbClr val="D7B15C"/>
                      </a:solidFill>
                      <a:prstDash val="solid"/>
                    </a:lnB>
                    <a:solidFill>
                      <a:srgbClr val="001F5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sz="20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15875" marB="0">
                    <a:lnL w="12700">
                      <a:solidFill>
                        <a:srgbClr val="D7B15C"/>
                      </a:solidFill>
                      <a:prstDash val="solid"/>
                    </a:lnL>
                    <a:lnR w="12700">
                      <a:solidFill>
                        <a:srgbClr val="D7B15C"/>
                      </a:solidFill>
                      <a:prstDash val="solid"/>
                    </a:lnR>
                    <a:lnT w="12700">
                      <a:solidFill>
                        <a:srgbClr val="D7B15C"/>
                      </a:solidFill>
                      <a:prstDash val="solid"/>
                    </a:lnT>
                    <a:lnB w="12700">
                      <a:solidFill>
                        <a:srgbClr val="D7B15C"/>
                      </a:solidFill>
                      <a:prstDash val="solid"/>
                    </a:lnB>
                    <a:solidFill>
                      <a:srgbClr val="001F5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sz="20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15875" marB="0">
                    <a:lnL w="12700">
                      <a:solidFill>
                        <a:srgbClr val="D7B15C"/>
                      </a:solidFill>
                      <a:prstDash val="solid"/>
                    </a:lnL>
                    <a:lnR w="12700">
                      <a:solidFill>
                        <a:srgbClr val="D7B15C"/>
                      </a:solidFill>
                      <a:prstDash val="solid"/>
                    </a:lnR>
                    <a:lnT w="12700">
                      <a:solidFill>
                        <a:srgbClr val="D7B15C"/>
                      </a:solidFill>
                      <a:prstDash val="solid"/>
                    </a:lnT>
                    <a:lnB w="12700">
                      <a:solidFill>
                        <a:srgbClr val="D7B15C"/>
                      </a:solidFill>
                      <a:prstDash val="solid"/>
                    </a:lnB>
                    <a:solidFill>
                      <a:srgbClr val="001F5F"/>
                    </a:solidFill>
                  </a:tcPr>
                </a:tc>
                <a:tc>
                  <a:txBody>
                    <a:bodyPr/>
                    <a:lstStyle/>
                    <a:p>
                      <a:pPr marL="499745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sz="20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15875" marB="0">
                    <a:lnL w="12700">
                      <a:solidFill>
                        <a:srgbClr val="D7B15C"/>
                      </a:solidFill>
                      <a:prstDash val="solid"/>
                    </a:lnL>
                    <a:lnR w="12700">
                      <a:solidFill>
                        <a:srgbClr val="D7B15C"/>
                      </a:solidFill>
                      <a:prstDash val="solid"/>
                    </a:lnR>
                    <a:lnT w="12700">
                      <a:solidFill>
                        <a:srgbClr val="D7B15C"/>
                      </a:solidFill>
                      <a:prstDash val="solid"/>
                    </a:lnT>
                    <a:lnB w="12700">
                      <a:solidFill>
                        <a:srgbClr val="D7B15C"/>
                      </a:solidFill>
                      <a:prstDash val="solid"/>
                    </a:lnB>
                    <a:solidFill>
                      <a:srgbClr val="001F5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9730">
                <a:tc>
                  <a:txBody>
                    <a:bodyPr/>
                    <a:lstStyle/>
                    <a:p>
                      <a:pPr marR="537210" algn="r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sz="20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3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15875" marB="0">
                    <a:lnL w="12700">
                      <a:solidFill>
                        <a:srgbClr val="D7B15C"/>
                      </a:solidFill>
                      <a:prstDash val="solid"/>
                    </a:lnL>
                    <a:lnR w="12700">
                      <a:solidFill>
                        <a:srgbClr val="D7B15C"/>
                      </a:solidFill>
                      <a:prstDash val="solid"/>
                    </a:lnR>
                    <a:lnT w="12700">
                      <a:solidFill>
                        <a:srgbClr val="D7B15C"/>
                      </a:solidFill>
                      <a:prstDash val="solid"/>
                    </a:lnT>
                    <a:lnB w="12700">
                      <a:solidFill>
                        <a:srgbClr val="D7B15C"/>
                      </a:solidFill>
                      <a:prstDash val="solid"/>
                    </a:lnB>
                    <a:solidFill>
                      <a:srgbClr val="001F5F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sz="2000" spc="-3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0.15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15875" marB="0">
                    <a:lnL w="12700">
                      <a:solidFill>
                        <a:srgbClr val="D7B15C"/>
                      </a:solidFill>
                      <a:prstDash val="solid"/>
                    </a:lnL>
                    <a:lnR w="12700">
                      <a:solidFill>
                        <a:srgbClr val="D7B15C"/>
                      </a:solidFill>
                      <a:prstDash val="solid"/>
                    </a:lnR>
                    <a:lnT w="12700">
                      <a:solidFill>
                        <a:srgbClr val="D7B15C"/>
                      </a:solidFill>
                      <a:prstDash val="solid"/>
                    </a:lnT>
                    <a:lnB w="12700">
                      <a:solidFill>
                        <a:srgbClr val="D7B15C"/>
                      </a:solidFill>
                      <a:prstDash val="solid"/>
                    </a:lnB>
                    <a:solidFill>
                      <a:srgbClr val="001F5F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sz="2000" spc="-3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0.15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15875" marB="0">
                    <a:lnL w="12700">
                      <a:solidFill>
                        <a:srgbClr val="D7B15C"/>
                      </a:solidFill>
                      <a:prstDash val="solid"/>
                    </a:lnL>
                    <a:lnR w="12700">
                      <a:solidFill>
                        <a:srgbClr val="D7B15C"/>
                      </a:solidFill>
                      <a:prstDash val="solid"/>
                    </a:lnR>
                    <a:lnT w="12700">
                      <a:solidFill>
                        <a:srgbClr val="D7B15C"/>
                      </a:solidFill>
                      <a:prstDash val="solid"/>
                    </a:lnT>
                    <a:lnB w="12700">
                      <a:solidFill>
                        <a:srgbClr val="D7B15C"/>
                      </a:solidFill>
                      <a:prstDash val="solid"/>
                    </a:lnB>
                    <a:solidFill>
                      <a:srgbClr val="001F5F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sz="2000" spc="-3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1.05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15875" marB="0">
                    <a:lnL w="12700">
                      <a:solidFill>
                        <a:srgbClr val="D7B15C"/>
                      </a:solidFill>
                      <a:prstDash val="solid"/>
                    </a:lnL>
                    <a:lnR w="12700">
                      <a:solidFill>
                        <a:srgbClr val="D7B15C"/>
                      </a:solidFill>
                      <a:prstDash val="solid"/>
                    </a:lnR>
                    <a:lnT w="12700">
                      <a:solidFill>
                        <a:srgbClr val="D7B15C"/>
                      </a:solidFill>
                      <a:prstDash val="solid"/>
                    </a:lnT>
                    <a:lnB w="12700">
                      <a:solidFill>
                        <a:srgbClr val="D7B15C"/>
                      </a:solidFill>
                      <a:prstDash val="solid"/>
                    </a:lnB>
                    <a:solidFill>
                      <a:srgbClr val="001F5F"/>
                    </a:solidFill>
                  </a:tcPr>
                </a:tc>
                <a:tc>
                  <a:txBody>
                    <a:bodyPr/>
                    <a:lstStyle/>
                    <a:p>
                      <a:pPr marL="499745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sz="20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15875" marB="0">
                    <a:lnL w="12700">
                      <a:solidFill>
                        <a:srgbClr val="D7B15C"/>
                      </a:solidFill>
                      <a:prstDash val="solid"/>
                    </a:lnL>
                    <a:lnR w="12700">
                      <a:solidFill>
                        <a:srgbClr val="D7B15C"/>
                      </a:solidFill>
                      <a:prstDash val="solid"/>
                    </a:lnR>
                    <a:lnT w="12700">
                      <a:solidFill>
                        <a:srgbClr val="D7B15C"/>
                      </a:solidFill>
                      <a:prstDash val="solid"/>
                    </a:lnT>
                    <a:lnB w="12700">
                      <a:solidFill>
                        <a:srgbClr val="D7B15C"/>
                      </a:solidFill>
                      <a:prstDash val="solid"/>
                    </a:lnB>
                    <a:solidFill>
                      <a:srgbClr val="001F5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9729">
                <a:tc>
                  <a:txBody>
                    <a:bodyPr/>
                    <a:lstStyle/>
                    <a:p>
                      <a:pPr marR="537210" algn="r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sz="20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4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16510" marB="0">
                    <a:lnL w="12700">
                      <a:solidFill>
                        <a:srgbClr val="D7B15C"/>
                      </a:solidFill>
                      <a:prstDash val="solid"/>
                    </a:lnL>
                    <a:lnR w="12700">
                      <a:solidFill>
                        <a:srgbClr val="D7B15C"/>
                      </a:solidFill>
                      <a:prstDash val="solid"/>
                    </a:lnR>
                    <a:lnT w="12700">
                      <a:solidFill>
                        <a:srgbClr val="D7B15C"/>
                      </a:solidFill>
                      <a:prstDash val="solid"/>
                    </a:lnT>
                    <a:lnB w="12700">
                      <a:solidFill>
                        <a:srgbClr val="D7B15C"/>
                      </a:solidFill>
                      <a:prstDash val="solid"/>
                    </a:lnB>
                    <a:solidFill>
                      <a:srgbClr val="001F5F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sz="2000" spc="-3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0.20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16510" marB="0">
                    <a:lnL w="12700">
                      <a:solidFill>
                        <a:srgbClr val="D7B15C"/>
                      </a:solidFill>
                      <a:prstDash val="solid"/>
                    </a:lnL>
                    <a:lnR w="12700">
                      <a:solidFill>
                        <a:srgbClr val="D7B15C"/>
                      </a:solidFill>
                      <a:prstDash val="solid"/>
                    </a:lnR>
                    <a:lnT w="12700">
                      <a:solidFill>
                        <a:srgbClr val="D7B15C"/>
                      </a:solidFill>
                      <a:prstDash val="solid"/>
                    </a:lnT>
                    <a:lnB w="12700">
                      <a:solidFill>
                        <a:srgbClr val="D7B15C"/>
                      </a:solidFill>
                      <a:prstDash val="solid"/>
                    </a:lnB>
                    <a:solidFill>
                      <a:srgbClr val="001F5F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sz="2000" spc="-3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0.35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16510" marB="0">
                    <a:lnL w="12700">
                      <a:solidFill>
                        <a:srgbClr val="D7B15C"/>
                      </a:solidFill>
                      <a:prstDash val="solid"/>
                    </a:lnL>
                    <a:lnR w="12700">
                      <a:solidFill>
                        <a:srgbClr val="D7B15C"/>
                      </a:solidFill>
                      <a:prstDash val="solid"/>
                    </a:lnR>
                    <a:lnT w="12700">
                      <a:solidFill>
                        <a:srgbClr val="D7B15C"/>
                      </a:solidFill>
                      <a:prstDash val="solid"/>
                    </a:lnT>
                    <a:lnB w="12700">
                      <a:solidFill>
                        <a:srgbClr val="D7B15C"/>
                      </a:solidFill>
                      <a:prstDash val="solid"/>
                    </a:lnB>
                    <a:solidFill>
                      <a:srgbClr val="001F5F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sz="2000" spc="-3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2.45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16510" marB="0">
                    <a:lnL w="12700">
                      <a:solidFill>
                        <a:srgbClr val="D7B15C"/>
                      </a:solidFill>
                      <a:prstDash val="solid"/>
                    </a:lnL>
                    <a:lnR w="12700">
                      <a:solidFill>
                        <a:srgbClr val="D7B15C"/>
                      </a:solidFill>
                      <a:prstDash val="solid"/>
                    </a:lnR>
                    <a:lnT w="12700">
                      <a:solidFill>
                        <a:srgbClr val="D7B15C"/>
                      </a:solidFill>
                      <a:prstDash val="solid"/>
                    </a:lnT>
                    <a:lnB w="12700">
                      <a:solidFill>
                        <a:srgbClr val="D7B15C"/>
                      </a:solidFill>
                      <a:prstDash val="solid"/>
                    </a:lnB>
                    <a:solidFill>
                      <a:srgbClr val="001F5F"/>
                    </a:solidFill>
                  </a:tcPr>
                </a:tc>
                <a:tc>
                  <a:txBody>
                    <a:bodyPr/>
                    <a:lstStyle/>
                    <a:p>
                      <a:pPr marL="499745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sz="20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2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16510" marB="0">
                    <a:lnL w="12700">
                      <a:solidFill>
                        <a:srgbClr val="D7B15C"/>
                      </a:solidFill>
                      <a:prstDash val="solid"/>
                    </a:lnL>
                    <a:lnR w="12700">
                      <a:solidFill>
                        <a:srgbClr val="D7B15C"/>
                      </a:solidFill>
                      <a:prstDash val="solid"/>
                    </a:lnR>
                    <a:lnT w="12700">
                      <a:solidFill>
                        <a:srgbClr val="D7B15C"/>
                      </a:solidFill>
                      <a:prstDash val="solid"/>
                    </a:lnT>
                    <a:lnB w="12700">
                      <a:solidFill>
                        <a:srgbClr val="D7B15C"/>
                      </a:solidFill>
                      <a:prstDash val="solid"/>
                    </a:lnB>
                    <a:solidFill>
                      <a:srgbClr val="001F5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9666">
                <a:tc>
                  <a:txBody>
                    <a:bodyPr/>
                    <a:lstStyle/>
                    <a:p>
                      <a:pPr marR="537210" algn="r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sz="20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5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16510" marB="0">
                    <a:lnL w="12700">
                      <a:solidFill>
                        <a:srgbClr val="D7B15C"/>
                      </a:solidFill>
                      <a:prstDash val="solid"/>
                    </a:lnL>
                    <a:lnR w="12700">
                      <a:solidFill>
                        <a:srgbClr val="D7B15C"/>
                      </a:solidFill>
                      <a:prstDash val="solid"/>
                    </a:lnR>
                    <a:lnT w="12700">
                      <a:solidFill>
                        <a:srgbClr val="D7B15C"/>
                      </a:solidFill>
                      <a:prstDash val="solid"/>
                    </a:lnT>
                    <a:lnB w="12700">
                      <a:solidFill>
                        <a:srgbClr val="D7B15C"/>
                      </a:solidFill>
                      <a:prstDash val="solid"/>
                    </a:lnB>
                    <a:solidFill>
                      <a:srgbClr val="001F5F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sz="2000" spc="-3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0.30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16510" marB="0">
                    <a:lnL w="12700">
                      <a:solidFill>
                        <a:srgbClr val="D7B15C"/>
                      </a:solidFill>
                      <a:prstDash val="solid"/>
                    </a:lnL>
                    <a:lnR w="12700">
                      <a:solidFill>
                        <a:srgbClr val="D7B15C"/>
                      </a:solidFill>
                      <a:prstDash val="solid"/>
                    </a:lnR>
                    <a:lnT w="12700">
                      <a:solidFill>
                        <a:srgbClr val="D7B15C"/>
                      </a:solidFill>
                      <a:prstDash val="solid"/>
                    </a:lnT>
                    <a:lnB w="12700">
                      <a:solidFill>
                        <a:srgbClr val="D7B15C"/>
                      </a:solidFill>
                      <a:prstDash val="solid"/>
                    </a:lnB>
                    <a:solidFill>
                      <a:srgbClr val="001F5F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sz="2000" spc="-3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0.65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16510" marB="0">
                    <a:lnL w="12700">
                      <a:solidFill>
                        <a:srgbClr val="D7B15C"/>
                      </a:solidFill>
                      <a:prstDash val="solid"/>
                    </a:lnL>
                    <a:lnR w="12700">
                      <a:solidFill>
                        <a:srgbClr val="D7B15C"/>
                      </a:solidFill>
                      <a:prstDash val="solid"/>
                    </a:lnR>
                    <a:lnT w="12700">
                      <a:solidFill>
                        <a:srgbClr val="D7B15C"/>
                      </a:solidFill>
                      <a:prstDash val="solid"/>
                    </a:lnT>
                    <a:lnB w="12700">
                      <a:solidFill>
                        <a:srgbClr val="D7B15C"/>
                      </a:solidFill>
                      <a:prstDash val="solid"/>
                    </a:lnB>
                    <a:solidFill>
                      <a:srgbClr val="001F5F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sz="2000" spc="-3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4.55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16510" marB="0">
                    <a:lnL w="12700">
                      <a:solidFill>
                        <a:srgbClr val="D7B15C"/>
                      </a:solidFill>
                      <a:prstDash val="solid"/>
                    </a:lnL>
                    <a:lnR w="12700">
                      <a:solidFill>
                        <a:srgbClr val="D7B15C"/>
                      </a:solidFill>
                      <a:prstDash val="solid"/>
                    </a:lnR>
                    <a:lnT w="12700">
                      <a:solidFill>
                        <a:srgbClr val="D7B15C"/>
                      </a:solidFill>
                      <a:prstDash val="solid"/>
                    </a:lnT>
                    <a:lnB w="12700">
                      <a:solidFill>
                        <a:srgbClr val="D7B15C"/>
                      </a:solidFill>
                      <a:prstDash val="solid"/>
                    </a:lnB>
                    <a:solidFill>
                      <a:srgbClr val="001F5F"/>
                    </a:solidFill>
                  </a:tcPr>
                </a:tc>
                <a:tc>
                  <a:txBody>
                    <a:bodyPr/>
                    <a:lstStyle/>
                    <a:p>
                      <a:pPr marL="499745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sz="20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5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16510" marB="0">
                    <a:lnL w="12700">
                      <a:solidFill>
                        <a:srgbClr val="D7B15C"/>
                      </a:solidFill>
                      <a:prstDash val="solid"/>
                    </a:lnL>
                    <a:lnR w="12700">
                      <a:solidFill>
                        <a:srgbClr val="D7B15C"/>
                      </a:solidFill>
                      <a:prstDash val="solid"/>
                    </a:lnR>
                    <a:lnT w="12700">
                      <a:solidFill>
                        <a:srgbClr val="D7B15C"/>
                      </a:solidFill>
                      <a:prstDash val="solid"/>
                    </a:lnT>
                    <a:lnB w="12700">
                      <a:solidFill>
                        <a:srgbClr val="D7B15C"/>
                      </a:solidFill>
                      <a:prstDash val="solid"/>
                    </a:lnB>
                    <a:solidFill>
                      <a:srgbClr val="001F5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9717">
                <a:tc>
                  <a:txBody>
                    <a:bodyPr/>
                    <a:lstStyle/>
                    <a:p>
                      <a:pPr marR="537210" algn="r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sz="20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6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16510" marB="0">
                    <a:lnL w="12700">
                      <a:solidFill>
                        <a:srgbClr val="D7B15C"/>
                      </a:solidFill>
                      <a:prstDash val="solid"/>
                    </a:lnL>
                    <a:lnR w="12700">
                      <a:solidFill>
                        <a:srgbClr val="D7B15C"/>
                      </a:solidFill>
                      <a:prstDash val="solid"/>
                    </a:lnR>
                    <a:lnT w="12700">
                      <a:solidFill>
                        <a:srgbClr val="D7B15C"/>
                      </a:solidFill>
                      <a:prstDash val="solid"/>
                    </a:lnT>
                    <a:lnB w="12700">
                      <a:solidFill>
                        <a:srgbClr val="D7B15C"/>
                      </a:solidFill>
                      <a:prstDash val="solid"/>
                    </a:lnB>
                    <a:solidFill>
                      <a:srgbClr val="001F5F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sz="2000" spc="-3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0.20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16510" marB="0">
                    <a:lnL w="12700">
                      <a:solidFill>
                        <a:srgbClr val="D7B15C"/>
                      </a:solidFill>
                      <a:prstDash val="solid"/>
                    </a:lnL>
                    <a:lnR w="12700">
                      <a:solidFill>
                        <a:srgbClr val="D7B15C"/>
                      </a:solidFill>
                      <a:prstDash val="solid"/>
                    </a:lnR>
                    <a:lnT w="12700">
                      <a:solidFill>
                        <a:srgbClr val="D7B15C"/>
                      </a:solidFill>
                      <a:prstDash val="solid"/>
                    </a:lnT>
                    <a:lnB w="12700">
                      <a:solidFill>
                        <a:srgbClr val="D7B15C"/>
                      </a:solidFill>
                      <a:prstDash val="solid"/>
                    </a:lnB>
                    <a:solidFill>
                      <a:srgbClr val="001F5F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sz="2000" spc="-3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0.85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16510" marB="0">
                    <a:lnL w="12700">
                      <a:solidFill>
                        <a:srgbClr val="D7B15C"/>
                      </a:solidFill>
                      <a:prstDash val="solid"/>
                    </a:lnL>
                    <a:lnR w="12700">
                      <a:solidFill>
                        <a:srgbClr val="D7B15C"/>
                      </a:solidFill>
                      <a:prstDash val="solid"/>
                    </a:lnR>
                    <a:lnT w="12700">
                      <a:solidFill>
                        <a:srgbClr val="D7B15C"/>
                      </a:solidFill>
                      <a:prstDash val="solid"/>
                    </a:lnT>
                    <a:lnB w="12700">
                      <a:solidFill>
                        <a:srgbClr val="D7B15C"/>
                      </a:solidFill>
                      <a:prstDash val="solid"/>
                    </a:lnB>
                    <a:solidFill>
                      <a:srgbClr val="001F5F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sz="2000" spc="-3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5.95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16510" marB="0">
                    <a:lnL w="12700">
                      <a:solidFill>
                        <a:srgbClr val="D7B15C"/>
                      </a:solidFill>
                      <a:prstDash val="solid"/>
                    </a:lnL>
                    <a:lnR w="12700">
                      <a:solidFill>
                        <a:srgbClr val="D7B15C"/>
                      </a:solidFill>
                      <a:prstDash val="solid"/>
                    </a:lnR>
                    <a:lnT w="12700">
                      <a:solidFill>
                        <a:srgbClr val="D7B15C"/>
                      </a:solidFill>
                      <a:prstDash val="solid"/>
                    </a:lnT>
                    <a:lnB w="12700">
                      <a:solidFill>
                        <a:srgbClr val="D7B15C"/>
                      </a:solidFill>
                      <a:prstDash val="solid"/>
                    </a:lnB>
                    <a:solidFill>
                      <a:srgbClr val="001F5F"/>
                    </a:solidFill>
                  </a:tcPr>
                </a:tc>
                <a:tc>
                  <a:txBody>
                    <a:bodyPr/>
                    <a:lstStyle/>
                    <a:p>
                      <a:pPr marL="499745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sz="20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6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16510" marB="0">
                    <a:lnL w="12700">
                      <a:solidFill>
                        <a:srgbClr val="D7B15C"/>
                      </a:solidFill>
                      <a:prstDash val="solid"/>
                    </a:lnL>
                    <a:lnR w="12700">
                      <a:solidFill>
                        <a:srgbClr val="D7B15C"/>
                      </a:solidFill>
                      <a:prstDash val="solid"/>
                    </a:lnR>
                    <a:lnT w="12700">
                      <a:solidFill>
                        <a:srgbClr val="D7B15C"/>
                      </a:solidFill>
                      <a:prstDash val="solid"/>
                    </a:lnT>
                    <a:lnB w="12700">
                      <a:solidFill>
                        <a:srgbClr val="D7B15C"/>
                      </a:solidFill>
                      <a:prstDash val="solid"/>
                    </a:lnB>
                    <a:solidFill>
                      <a:srgbClr val="001F5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90575">
                <a:tc>
                  <a:txBody>
                    <a:bodyPr/>
                    <a:lstStyle/>
                    <a:p>
                      <a:pPr marR="537210" algn="r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20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7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21590" marB="0">
                    <a:lnL w="12700">
                      <a:solidFill>
                        <a:srgbClr val="D7B15C"/>
                      </a:solidFill>
                      <a:prstDash val="solid"/>
                    </a:lnL>
                    <a:lnR w="12700">
                      <a:solidFill>
                        <a:srgbClr val="D7B15C"/>
                      </a:solidFill>
                      <a:prstDash val="solid"/>
                    </a:lnR>
                    <a:lnT w="12700">
                      <a:solidFill>
                        <a:srgbClr val="D7B15C"/>
                      </a:solidFill>
                      <a:prstDash val="solid"/>
                    </a:lnT>
                    <a:lnB w="12700">
                      <a:solidFill>
                        <a:srgbClr val="D7B15C"/>
                      </a:solidFill>
                      <a:prstDash val="solid"/>
                    </a:lnB>
                    <a:solidFill>
                      <a:srgbClr val="001F5F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2000" spc="-3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0.15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21590" marB="0">
                    <a:lnL w="12700">
                      <a:solidFill>
                        <a:srgbClr val="D7B15C"/>
                      </a:solidFill>
                      <a:prstDash val="solid"/>
                    </a:lnL>
                    <a:lnR w="12700">
                      <a:solidFill>
                        <a:srgbClr val="D7B15C"/>
                      </a:solidFill>
                      <a:prstDash val="solid"/>
                    </a:lnR>
                    <a:lnT w="12700">
                      <a:solidFill>
                        <a:srgbClr val="D7B15C"/>
                      </a:solidFill>
                      <a:prstDash val="solid"/>
                    </a:lnT>
                    <a:lnB w="12700">
                      <a:solidFill>
                        <a:srgbClr val="D7B15C"/>
                      </a:solidFill>
                      <a:prstDash val="solid"/>
                    </a:lnB>
                    <a:solidFill>
                      <a:srgbClr val="001F5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20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21590" marB="0">
                    <a:lnL w="12700">
                      <a:solidFill>
                        <a:srgbClr val="D7B15C"/>
                      </a:solidFill>
                      <a:prstDash val="solid"/>
                    </a:lnL>
                    <a:lnR w="12700">
                      <a:solidFill>
                        <a:srgbClr val="D7B15C"/>
                      </a:solidFill>
                      <a:prstDash val="solid"/>
                    </a:lnR>
                    <a:lnT w="12700">
                      <a:solidFill>
                        <a:srgbClr val="D7B15C"/>
                      </a:solidFill>
                      <a:prstDash val="solid"/>
                    </a:lnT>
                    <a:lnB w="12700">
                      <a:solidFill>
                        <a:srgbClr val="D7B15C"/>
                      </a:solidFill>
                      <a:prstDash val="solid"/>
                    </a:lnB>
                    <a:solidFill>
                      <a:srgbClr val="001F5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20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7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21590" marB="0">
                    <a:lnL w="12700">
                      <a:solidFill>
                        <a:srgbClr val="D7B15C"/>
                      </a:solidFill>
                      <a:prstDash val="solid"/>
                    </a:lnL>
                    <a:lnR w="12700">
                      <a:solidFill>
                        <a:srgbClr val="D7B15C"/>
                      </a:solidFill>
                      <a:prstDash val="solid"/>
                    </a:lnR>
                    <a:lnT w="12700">
                      <a:solidFill>
                        <a:srgbClr val="D7B15C"/>
                      </a:solidFill>
                      <a:prstDash val="solid"/>
                    </a:lnT>
                    <a:lnB w="12700">
                      <a:solidFill>
                        <a:srgbClr val="D7B15C"/>
                      </a:solidFill>
                      <a:prstDash val="solid"/>
                    </a:lnB>
                    <a:solidFill>
                      <a:srgbClr val="001F5F"/>
                    </a:solidFill>
                  </a:tcPr>
                </a:tc>
                <a:tc>
                  <a:txBody>
                    <a:bodyPr/>
                    <a:lstStyle/>
                    <a:p>
                      <a:pPr marL="499745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20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7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21590" marB="0">
                    <a:lnL w="12700">
                      <a:solidFill>
                        <a:srgbClr val="D7B15C"/>
                      </a:solidFill>
                      <a:prstDash val="solid"/>
                    </a:lnL>
                    <a:lnR w="12700">
                      <a:solidFill>
                        <a:srgbClr val="D7B15C"/>
                      </a:solidFill>
                      <a:prstDash val="solid"/>
                    </a:lnR>
                    <a:lnT w="12700">
                      <a:solidFill>
                        <a:srgbClr val="D7B15C"/>
                      </a:solidFill>
                      <a:prstDash val="solid"/>
                    </a:lnT>
                    <a:lnB w="12700">
                      <a:solidFill>
                        <a:srgbClr val="D7B15C"/>
                      </a:solidFill>
                      <a:prstDash val="solid"/>
                    </a:lnB>
                    <a:solidFill>
                      <a:srgbClr val="001F5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91387" y="394462"/>
            <a:ext cx="4091940" cy="6051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800" spc="-110" dirty="0">
                <a:solidFill>
                  <a:srgbClr val="003399"/>
                </a:solidFill>
                <a:latin typeface="Trebuchet MS"/>
                <a:cs typeface="Trebuchet MS"/>
              </a:rPr>
              <a:t>Image</a:t>
            </a:r>
            <a:r>
              <a:rPr sz="3800" spc="-190" dirty="0">
                <a:solidFill>
                  <a:srgbClr val="003399"/>
                </a:solidFill>
                <a:latin typeface="Trebuchet MS"/>
                <a:cs typeface="Trebuchet MS"/>
              </a:rPr>
              <a:t> </a:t>
            </a:r>
            <a:r>
              <a:rPr sz="3800" spc="-290" dirty="0">
                <a:solidFill>
                  <a:srgbClr val="003399"/>
                </a:solidFill>
                <a:latin typeface="Trebuchet MS"/>
                <a:cs typeface="Trebuchet MS"/>
              </a:rPr>
              <a:t>Enhancement</a:t>
            </a:r>
            <a:endParaRPr sz="38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91387" y="1614042"/>
            <a:ext cx="7997190" cy="40824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32740" marR="8890" indent="-320675">
              <a:lnSpc>
                <a:spcPct val="100000"/>
              </a:lnSpc>
              <a:spcBef>
                <a:spcPts val="95"/>
              </a:spcBef>
              <a:buClr>
                <a:srgbClr val="DD8046"/>
              </a:buClr>
              <a:buSzPct val="58928"/>
              <a:buFont typeface="Wingdings"/>
              <a:buChar char=""/>
              <a:tabLst>
                <a:tab pos="332740" algn="l"/>
                <a:tab pos="333375" algn="l"/>
                <a:tab pos="1498600" algn="l"/>
                <a:tab pos="2372360" algn="l"/>
                <a:tab pos="3296920" algn="l"/>
                <a:tab pos="4556125" algn="l"/>
                <a:tab pos="6414135" algn="l"/>
                <a:tab pos="7101840" algn="l"/>
              </a:tabLst>
            </a:pPr>
            <a:r>
              <a:rPr sz="2800" spc="-275" dirty="0">
                <a:latin typeface="Arial"/>
                <a:cs typeface="Arial"/>
              </a:rPr>
              <a:t>The</a:t>
            </a:r>
            <a:r>
              <a:rPr sz="2800" spc="-155" dirty="0">
                <a:latin typeface="Arial"/>
                <a:cs typeface="Arial"/>
              </a:rPr>
              <a:t>r</a:t>
            </a:r>
            <a:r>
              <a:rPr sz="2800" spc="-160" dirty="0">
                <a:latin typeface="Arial"/>
                <a:cs typeface="Arial"/>
              </a:rPr>
              <a:t>e</a:t>
            </a:r>
            <a:r>
              <a:rPr sz="2800" dirty="0">
                <a:latin typeface="Arial"/>
                <a:cs typeface="Arial"/>
              </a:rPr>
              <a:t>	</a:t>
            </a:r>
            <a:r>
              <a:rPr sz="2800" spc="-50" dirty="0">
                <a:latin typeface="Arial"/>
                <a:cs typeface="Arial"/>
              </a:rPr>
              <a:t>ar</a:t>
            </a:r>
            <a:r>
              <a:rPr sz="2800" spc="-70" dirty="0">
                <a:latin typeface="Arial"/>
                <a:cs typeface="Arial"/>
              </a:rPr>
              <a:t>e</a:t>
            </a:r>
            <a:r>
              <a:rPr sz="2800" dirty="0">
                <a:latin typeface="Arial"/>
                <a:cs typeface="Arial"/>
              </a:rPr>
              <a:t>	</a:t>
            </a:r>
            <a:r>
              <a:rPr sz="2800" spc="-640" dirty="0">
                <a:latin typeface="Arial"/>
                <a:cs typeface="Arial"/>
              </a:rPr>
              <a:t>T</a:t>
            </a:r>
            <a:r>
              <a:rPr sz="2800" spc="-225" dirty="0">
                <a:latin typeface="Arial"/>
                <a:cs typeface="Arial"/>
              </a:rPr>
              <a:t>w</a:t>
            </a:r>
            <a:r>
              <a:rPr sz="2800" spc="-160" dirty="0">
                <a:latin typeface="Arial"/>
                <a:cs typeface="Arial"/>
              </a:rPr>
              <a:t>o</a:t>
            </a:r>
            <a:r>
              <a:rPr sz="2800" dirty="0">
                <a:latin typeface="Arial"/>
                <a:cs typeface="Arial"/>
              </a:rPr>
              <a:t>	</a:t>
            </a:r>
            <a:r>
              <a:rPr sz="2800" spc="-10" dirty="0">
                <a:latin typeface="Arial"/>
                <a:cs typeface="Arial"/>
              </a:rPr>
              <a:t>b</a:t>
            </a:r>
            <a:r>
              <a:rPr sz="2800" spc="-60" dirty="0">
                <a:latin typeface="Arial"/>
                <a:cs typeface="Arial"/>
              </a:rPr>
              <a:t>r</a:t>
            </a:r>
            <a:r>
              <a:rPr sz="2800" spc="-90" dirty="0">
                <a:latin typeface="Arial"/>
                <a:cs typeface="Arial"/>
              </a:rPr>
              <a:t>o</a:t>
            </a:r>
            <a:r>
              <a:rPr sz="2800" spc="-85" dirty="0">
                <a:latin typeface="Arial"/>
                <a:cs typeface="Arial"/>
              </a:rPr>
              <a:t>a</a:t>
            </a:r>
            <a:r>
              <a:rPr sz="2800" spc="-15" dirty="0">
                <a:latin typeface="Arial"/>
                <a:cs typeface="Arial"/>
              </a:rPr>
              <a:t>d</a:t>
            </a:r>
            <a:r>
              <a:rPr sz="2800" dirty="0">
                <a:latin typeface="Arial"/>
                <a:cs typeface="Arial"/>
              </a:rPr>
              <a:t>	</a:t>
            </a:r>
            <a:r>
              <a:rPr sz="2800" spc="-315" dirty="0">
                <a:latin typeface="Arial"/>
                <a:cs typeface="Arial"/>
              </a:rPr>
              <a:t>c</a:t>
            </a:r>
            <a:r>
              <a:rPr sz="2800" spc="-60" dirty="0">
                <a:latin typeface="Arial"/>
                <a:cs typeface="Arial"/>
              </a:rPr>
              <a:t>at</a:t>
            </a:r>
            <a:r>
              <a:rPr sz="2800" spc="-75" dirty="0">
                <a:latin typeface="Arial"/>
                <a:cs typeface="Arial"/>
              </a:rPr>
              <a:t>e</a:t>
            </a:r>
            <a:r>
              <a:rPr sz="2800" spc="-90" dirty="0">
                <a:latin typeface="Arial"/>
                <a:cs typeface="Arial"/>
              </a:rPr>
              <a:t>g</a:t>
            </a:r>
            <a:r>
              <a:rPr sz="2800" spc="-85" dirty="0">
                <a:latin typeface="Arial"/>
                <a:cs typeface="Arial"/>
              </a:rPr>
              <a:t>o</a:t>
            </a:r>
            <a:r>
              <a:rPr sz="2800" spc="-45" dirty="0">
                <a:latin typeface="Arial"/>
                <a:cs typeface="Arial"/>
              </a:rPr>
              <a:t>ri</a:t>
            </a:r>
            <a:r>
              <a:rPr sz="2800" spc="-80" dirty="0">
                <a:latin typeface="Arial"/>
                <a:cs typeface="Arial"/>
              </a:rPr>
              <a:t>e</a:t>
            </a:r>
            <a:r>
              <a:rPr sz="2800" spc="-470" dirty="0">
                <a:latin typeface="Arial"/>
                <a:cs typeface="Arial"/>
              </a:rPr>
              <a:t>s</a:t>
            </a:r>
            <a:r>
              <a:rPr sz="2800" dirty="0">
                <a:latin typeface="Arial"/>
                <a:cs typeface="Arial"/>
              </a:rPr>
              <a:t>	o</a:t>
            </a:r>
            <a:r>
              <a:rPr sz="2800" spc="-5" dirty="0">
                <a:latin typeface="Arial"/>
                <a:cs typeface="Arial"/>
              </a:rPr>
              <a:t>f</a:t>
            </a:r>
            <a:r>
              <a:rPr sz="2800" dirty="0">
                <a:latin typeface="Arial"/>
                <a:cs typeface="Arial"/>
              </a:rPr>
              <a:t>	</a:t>
            </a:r>
            <a:r>
              <a:rPr sz="2800" spc="-225" dirty="0">
                <a:latin typeface="Arial"/>
                <a:cs typeface="Arial"/>
              </a:rPr>
              <a:t>Im</a:t>
            </a:r>
            <a:r>
              <a:rPr sz="2800" spc="-215" dirty="0">
                <a:latin typeface="Arial"/>
                <a:cs typeface="Arial"/>
              </a:rPr>
              <a:t>a</a:t>
            </a:r>
            <a:r>
              <a:rPr sz="2800" spc="-75" dirty="0">
                <a:latin typeface="Arial"/>
                <a:cs typeface="Arial"/>
              </a:rPr>
              <a:t>g</a:t>
            </a:r>
            <a:r>
              <a:rPr sz="2800" spc="-110" dirty="0">
                <a:latin typeface="Arial"/>
                <a:cs typeface="Arial"/>
              </a:rPr>
              <a:t>e  </a:t>
            </a:r>
            <a:r>
              <a:rPr sz="2800" spc="-285" dirty="0">
                <a:latin typeface="Arial"/>
                <a:cs typeface="Arial"/>
              </a:rPr>
              <a:t>Enhancement</a:t>
            </a:r>
            <a:r>
              <a:rPr sz="2800" dirty="0">
                <a:latin typeface="Arial"/>
                <a:cs typeface="Arial"/>
              </a:rPr>
              <a:t> </a:t>
            </a:r>
            <a:r>
              <a:rPr sz="2800" spc="-165" dirty="0">
                <a:latin typeface="Arial"/>
                <a:cs typeface="Arial"/>
              </a:rPr>
              <a:t>Approaches</a:t>
            </a:r>
            <a:endParaRPr sz="2800">
              <a:latin typeface="Arial"/>
              <a:cs typeface="Arial"/>
            </a:endParaRPr>
          </a:p>
          <a:p>
            <a:pPr marL="378460">
              <a:lnSpc>
                <a:spcPct val="100000"/>
              </a:lnSpc>
              <a:spcBef>
                <a:spcPts val="585"/>
              </a:spcBef>
            </a:pPr>
            <a:r>
              <a:rPr sz="2250" spc="-50" dirty="0">
                <a:solidFill>
                  <a:srgbClr val="93B6D2"/>
                </a:solidFill>
                <a:latin typeface="Arial"/>
                <a:cs typeface="Arial"/>
              </a:rPr>
              <a:t></a:t>
            </a:r>
            <a:r>
              <a:rPr sz="3200" b="1" spc="-50" dirty="0">
                <a:solidFill>
                  <a:srgbClr val="C00000"/>
                </a:solidFill>
                <a:latin typeface="Trebuchet MS"/>
                <a:cs typeface="Trebuchet MS"/>
              </a:rPr>
              <a:t>Spatial </a:t>
            </a:r>
            <a:r>
              <a:rPr sz="3200" b="1" spc="-114" dirty="0">
                <a:solidFill>
                  <a:srgbClr val="C00000"/>
                </a:solidFill>
                <a:latin typeface="Trebuchet MS"/>
                <a:cs typeface="Trebuchet MS"/>
              </a:rPr>
              <a:t>Domain</a:t>
            </a:r>
            <a:r>
              <a:rPr sz="3200" b="1" spc="-165" dirty="0">
                <a:solidFill>
                  <a:srgbClr val="C00000"/>
                </a:solidFill>
                <a:latin typeface="Trebuchet MS"/>
                <a:cs typeface="Trebuchet MS"/>
              </a:rPr>
              <a:t> </a:t>
            </a:r>
            <a:r>
              <a:rPr sz="3200" b="1" spc="-204" dirty="0">
                <a:solidFill>
                  <a:srgbClr val="C00000"/>
                </a:solidFill>
                <a:latin typeface="Trebuchet MS"/>
                <a:cs typeface="Trebuchet MS"/>
              </a:rPr>
              <a:t>methods</a:t>
            </a:r>
            <a:endParaRPr sz="3200">
              <a:latin typeface="Trebuchet MS"/>
              <a:cs typeface="Trebuchet MS"/>
            </a:endParaRPr>
          </a:p>
          <a:p>
            <a:pPr marL="927100" marR="5080" lvl="1" indent="-228600">
              <a:lnSpc>
                <a:spcPct val="100000"/>
              </a:lnSpc>
              <a:spcBef>
                <a:spcPts val="495"/>
              </a:spcBef>
              <a:buClr>
                <a:srgbClr val="DD8046"/>
              </a:buClr>
              <a:buSzPct val="75000"/>
              <a:buFont typeface="Wingdings"/>
              <a:buChar char=""/>
              <a:tabLst>
                <a:tab pos="1040130" algn="l"/>
                <a:tab pos="2204720" algn="l"/>
                <a:tab pos="2760980" algn="l"/>
                <a:tab pos="3851910" algn="l"/>
                <a:tab pos="6083935" algn="l"/>
                <a:tab pos="6609715" algn="l"/>
                <a:tab pos="7717155" algn="l"/>
              </a:tabLst>
            </a:pPr>
            <a:r>
              <a:rPr sz="3200" spc="-254" dirty="0">
                <a:latin typeface="Arial"/>
                <a:cs typeface="Arial"/>
              </a:rPr>
              <a:t>Based	</a:t>
            </a:r>
            <a:r>
              <a:rPr sz="3200" spc="-290" dirty="0">
                <a:latin typeface="Arial"/>
                <a:cs typeface="Arial"/>
              </a:rPr>
              <a:t>o</a:t>
            </a:r>
            <a:r>
              <a:rPr sz="3200" spc="-280" dirty="0">
                <a:latin typeface="Arial"/>
                <a:cs typeface="Arial"/>
              </a:rPr>
              <a:t>n</a:t>
            </a:r>
            <a:r>
              <a:rPr sz="3200" dirty="0">
                <a:latin typeface="Arial"/>
                <a:cs typeface="Arial"/>
              </a:rPr>
              <a:t>	</a:t>
            </a:r>
            <a:r>
              <a:rPr sz="3200" spc="-35" dirty="0">
                <a:latin typeface="Arial"/>
                <a:cs typeface="Arial"/>
              </a:rPr>
              <a:t>d</a:t>
            </a:r>
            <a:r>
              <a:rPr sz="3200" spc="-130" dirty="0">
                <a:latin typeface="Arial"/>
                <a:cs typeface="Arial"/>
              </a:rPr>
              <a:t>irec</a:t>
            </a:r>
            <a:r>
              <a:rPr sz="3200" spc="-85" dirty="0">
                <a:latin typeface="Arial"/>
                <a:cs typeface="Arial"/>
              </a:rPr>
              <a:t>t</a:t>
            </a:r>
            <a:r>
              <a:rPr sz="3200" dirty="0">
                <a:latin typeface="Arial"/>
                <a:cs typeface="Arial"/>
              </a:rPr>
              <a:t>	</a:t>
            </a:r>
            <a:r>
              <a:rPr sz="3200" spc="-280" dirty="0">
                <a:latin typeface="Arial"/>
                <a:cs typeface="Arial"/>
              </a:rPr>
              <a:t>man</a:t>
            </a:r>
            <a:r>
              <a:rPr sz="3200" spc="-90" dirty="0">
                <a:latin typeface="Arial"/>
                <a:cs typeface="Arial"/>
              </a:rPr>
              <a:t>i</a:t>
            </a:r>
            <a:r>
              <a:rPr sz="3200" spc="-195" dirty="0">
                <a:latin typeface="Arial"/>
                <a:cs typeface="Arial"/>
              </a:rPr>
              <a:t>p</a:t>
            </a:r>
            <a:r>
              <a:rPr sz="3200" spc="-204" dirty="0">
                <a:latin typeface="Arial"/>
                <a:cs typeface="Arial"/>
              </a:rPr>
              <a:t>u</a:t>
            </a:r>
            <a:r>
              <a:rPr sz="3200" spc="-100" dirty="0">
                <a:latin typeface="Arial"/>
                <a:cs typeface="Arial"/>
              </a:rPr>
              <a:t>latio</a:t>
            </a:r>
            <a:r>
              <a:rPr sz="3200" spc="-145" dirty="0">
                <a:latin typeface="Arial"/>
                <a:cs typeface="Arial"/>
              </a:rPr>
              <a:t>n</a:t>
            </a:r>
            <a:r>
              <a:rPr sz="3200" dirty="0">
                <a:latin typeface="Arial"/>
                <a:cs typeface="Arial"/>
              </a:rPr>
              <a:t>	</a:t>
            </a:r>
            <a:r>
              <a:rPr sz="3200" spc="5" dirty="0">
                <a:latin typeface="Arial"/>
                <a:cs typeface="Arial"/>
              </a:rPr>
              <a:t>o</a:t>
            </a:r>
            <a:r>
              <a:rPr sz="3200" dirty="0">
                <a:latin typeface="Arial"/>
                <a:cs typeface="Arial"/>
              </a:rPr>
              <a:t>f	</a:t>
            </a:r>
            <a:r>
              <a:rPr sz="3200" spc="-35" dirty="0">
                <a:latin typeface="Arial"/>
                <a:cs typeface="Arial"/>
              </a:rPr>
              <a:t>p</a:t>
            </a:r>
            <a:r>
              <a:rPr sz="3200" spc="-10" dirty="0">
                <a:latin typeface="Arial"/>
                <a:cs typeface="Arial"/>
              </a:rPr>
              <a:t>i</a:t>
            </a:r>
            <a:r>
              <a:rPr sz="3200" spc="-70" dirty="0">
                <a:latin typeface="Arial"/>
                <a:cs typeface="Arial"/>
              </a:rPr>
              <a:t>x</a:t>
            </a:r>
            <a:r>
              <a:rPr sz="3200" spc="-240" dirty="0">
                <a:latin typeface="Arial"/>
                <a:cs typeface="Arial"/>
              </a:rPr>
              <a:t>els</a:t>
            </a:r>
            <a:r>
              <a:rPr sz="3200" dirty="0">
                <a:latin typeface="Arial"/>
                <a:cs typeface="Arial"/>
              </a:rPr>
              <a:t>	</a:t>
            </a:r>
            <a:r>
              <a:rPr sz="3200" spc="-170" dirty="0">
                <a:latin typeface="Arial"/>
                <a:cs typeface="Arial"/>
              </a:rPr>
              <a:t>in  </a:t>
            </a:r>
            <a:r>
              <a:rPr sz="3200" spc="-200" dirty="0">
                <a:latin typeface="Arial"/>
                <a:cs typeface="Arial"/>
              </a:rPr>
              <a:t>an</a:t>
            </a:r>
            <a:r>
              <a:rPr sz="3200" spc="-20" dirty="0">
                <a:latin typeface="Arial"/>
                <a:cs typeface="Arial"/>
              </a:rPr>
              <a:t> </a:t>
            </a:r>
            <a:r>
              <a:rPr sz="3200" spc="-165" dirty="0">
                <a:latin typeface="Arial"/>
                <a:cs typeface="Arial"/>
              </a:rPr>
              <a:t>image</a:t>
            </a:r>
            <a:endParaRPr sz="3200">
              <a:latin typeface="Arial"/>
              <a:cs typeface="Arial"/>
            </a:endParaRPr>
          </a:p>
          <a:p>
            <a:pPr marL="378460">
              <a:lnSpc>
                <a:spcPct val="100000"/>
              </a:lnSpc>
              <a:spcBef>
                <a:spcPts val="600"/>
              </a:spcBef>
            </a:pPr>
            <a:r>
              <a:rPr sz="2250" spc="-160" dirty="0">
                <a:solidFill>
                  <a:srgbClr val="93B6D2"/>
                </a:solidFill>
                <a:latin typeface="Arial"/>
                <a:cs typeface="Arial"/>
              </a:rPr>
              <a:t></a:t>
            </a:r>
            <a:r>
              <a:rPr sz="3200" b="1" spc="-160" dirty="0">
                <a:solidFill>
                  <a:srgbClr val="C00000"/>
                </a:solidFill>
                <a:latin typeface="Trebuchet MS"/>
                <a:cs typeface="Trebuchet MS"/>
              </a:rPr>
              <a:t>Frequency </a:t>
            </a:r>
            <a:r>
              <a:rPr sz="3200" b="1" spc="-114" dirty="0">
                <a:solidFill>
                  <a:srgbClr val="C00000"/>
                </a:solidFill>
                <a:latin typeface="Trebuchet MS"/>
                <a:cs typeface="Trebuchet MS"/>
              </a:rPr>
              <a:t>Domain</a:t>
            </a:r>
            <a:r>
              <a:rPr sz="3200" b="1" spc="-80" dirty="0">
                <a:solidFill>
                  <a:srgbClr val="C00000"/>
                </a:solidFill>
                <a:latin typeface="Trebuchet MS"/>
                <a:cs typeface="Trebuchet MS"/>
              </a:rPr>
              <a:t> </a:t>
            </a:r>
            <a:r>
              <a:rPr sz="3200" b="1" spc="-204" dirty="0">
                <a:solidFill>
                  <a:srgbClr val="C00000"/>
                </a:solidFill>
                <a:latin typeface="Trebuchet MS"/>
                <a:cs typeface="Trebuchet MS"/>
              </a:rPr>
              <a:t>methods</a:t>
            </a:r>
            <a:endParaRPr sz="3200">
              <a:latin typeface="Trebuchet MS"/>
              <a:cs typeface="Trebuchet MS"/>
            </a:endParaRPr>
          </a:p>
          <a:p>
            <a:pPr marL="927100" marR="5080" lvl="1" indent="-228600">
              <a:lnSpc>
                <a:spcPct val="100000"/>
              </a:lnSpc>
              <a:spcBef>
                <a:spcPts val="505"/>
              </a:spcBef>
              <a:buClr>
                <a:srgbClr val="DD8046"/>
              </a:buClr>
              <a:buSzPct val="75000"/>
              <a:buFont typeface="Wingdings"/>
              <a:buChar char=""/>
              <a:tabLst>
                <a:tab pos="1040130" algn="l"/>
              </a:tabLst>
            </a:pPr>
            <a:r>
              <a:rPr sz="3200" spc="-254" dirty="0">
                <a:latin typeface="Arial"/>
                <a:cs typeface="Arial"/>
              </a:rPr>
              <a:t>Based </a:t>
            </a:r>
            <a:r>
              <a:rPr sz="3200" spc="-285" dirty="0">
                <a:latin typeface="Arial"/>
                <a:cs typeface="Arial"/>
              </a:rPr>
              <a:t>on </a:t>
            </a:r>
            <a:r>
              <a:rPr sz="3200" spc="-114" dirty="0">
                <a:latin typeface="Arial"/>
                <a:cs typeface="Arial"/>
              </a:rPr>
              <a:t>modifying </a:t>
            </a:r>
            <a:r>
              <a:rPr sz="3200" spc="-200" dirty="0">
                <a:latin typeface="Arial"/>
                <a:cs typeface="Arial"/>
              </a:rPr>
              <a:t>the </a:t>
            </a:r>
            <a:r>
              <a:rPr sz="3200" spc="-195" dirty="0">
                <a:latin typeface="Arial"/>
                <a:cs typeface="Arial"/>
              </a:rPr>
              <a:t>Fourier </a:t>
            </a:r>
            <a:r>
              <a:rPr sz="3200" spc="-175" dirty="0">
                <a:latin typeface="Arial"/>
                <a:cs typeface="Arial"/>
              </a:rPr>
              <a:t>transform  </a:t>
            </a:r>
            <a:r>
              <a:rPr sz="3200" dirty="0">
                <a:latin typeface="Arial"/>
                <a:cs typeface="Arial"/>
              </a:rPr>
              <a:t>of </a:t>
            </a:r>
            <a:r>
              <a:rPr sz="3200" spc="-200" dirty="0">
                <a:latin typeface="Arial"/>
                <a:cs typeface="Arial"/>
              </a:rPr>
              <a:t>an</a:t>
            </a:r>
            <a:r>
              <a:rPr sz="3200" spc="60" dirty="0">
                <a:latin typeface="Arial"/>
                <a:cs typeface="Arial"/>
              </a:rPr>
              <a:t> </a:t>
            </a:r>
            <a:r>
              <a:rPr sz="3200" spc="-165" dirty="0">
                <a:latin typeface="Arial"/>
                <a:cs typeface="Arial"/>
              </a:rPr>
              <a:t>image</a:t>
            </a:r>
            <a:endParaRPr sz="32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696213"/>
            <a:ext cx="505777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60" dirty="0">
                <a:solidFill>
                  <a:srgbClr val="000000"/>
                </a:solidFill>
                <a:latin typeface="Trebuchet MS"/>
                <a:cs typeface="Trebuchet MS"/>
              </a:rPr>
              <a:t>And </a:t>
            </a:r>
            <a:r>
              <a:rPr spc="-110" dirty="0">
                <a:solidFill>
                  <a:srgbClr val="000000"/>
                </a:solidFill>
                <a:latin typeface="Trebuchet MS"/>
                <a:cs typeface="Trebuchet MS"/>
              </a:rPr>
              <a:t>now </a:t>
            </a:r>
            <a:r>
              <a:rPr spc="-140" dirty="0">
                <a:solidFill>
                  <a:srgbClr val="000000"/>
                </a:solidFill>
                <a:latin typeface="Trebuchet MS"/>
                <a:cs typeface="Trebuchet MS"/>
              </a:rPr>
              <a:t>we </a:t>
            </a:r>
            <a:r>
              <a:rPr spc="-135" dirty="0">
                <a:solidFill>
                  <a:srgbClr val="000000"/>
                </a:solidFill>
                <a:latin typeface="Trebuchet MS"/>
                <a:cs typeface="Trebuchet MS"/>
              </a:rPr>
              <a:t>do </a:t>
            </a:r>
            <a:r>
              <a:rPr spc="-315" dirty="0">
                <a:solidFill>
                  <a:srgbClr val="000000"/>
                </a:solidFill>
                <a:latin typeface="Trebuchet MS"/>
                <a:cs typeface="Trebuchet MS"/>
              </a:rPr>
              <a:t>the</a:t>
            </a:r>
            <a:r>
              <a:rPr spc="-190" dirty="0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spc="-175" dirty="0">
                <a:solidFill>
                  <a:srgbClr val="000000"/>
                </a:solidFill>
                <a:latin typeface="Trebuchet MS"/>
                <a:cs typeface="Trebuchet MS"/>
              </a:rPr>
              <a:t>matching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279374" y="1617599"/>
          <a:ext cx="5643245" cy="51721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340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40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069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340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340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93763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  <a:p>
                      <a:pPr marL="193675" marR="186055" indent="1270" algn="ctr">
                        <a:lnSpc>
                          <a:spcPct val="100000"/>
                        </a:lnSpc>
                      </a:pPr>
                      <a:r>
                        <a:rPr sz="2000" b="1" spc="-65" dirty="0">
                          <a:latin typeface="Trebuchet MS"/>
                          <a:cs typeface="Trebuchet MS"/>
                        </a:rPr>
                        <a:t>I/p  </a:t>
                      </a:r>
                      <a:r>
                        <a:rPr sz="2000" b="1" dirty="0">
                          <a:latin typeface="Trebuchet MS"/>
                          <a:cs typeface="Trebuchet MS"/>
                        </a:rPr>
                        <a:t>G</a:t>
                      </a:r>
                      <a:r>
                        <a:rPr sz="2000" b="1" spc="15" dirty="0">
                          <a:latin typeface="Trebuchet MS"/>
                          <a:cs typeface="Trebuchet MS"/>
                        </a:rPr>
                        <a:t>r</a:t>
                      </a:r>
                      <a:r>
                        <a:rPr sz="2000" b="1" dirty="0">
                          <a:latin typeface="Trebuchet MS"/>
                          <a:cs typeface="Trebuchet MS"/>
                        </a:rPr>
                        <a:t>ay  L</a:t>
                      </a:r>
                      <a:r>
                        <a:rPr sz="2000" b="1" spc="-40" dirty="0">
                          <a:latin typeface="Trebuchet MS"/>
                          <a:cs typeface="Trebuchet MS"/>
                        </a:rPr>
                        <a:t>e</a:t>
                      </a:r>
                      <a:r>
                        <a:rPr sz="2000" b="1" spc="-20" dirty="0">
                          <a:latin typeface="Trebuchet MS"/>
                          <a:cs typeface="Trebuchet MS"/>
                        </a:rPr>
                        <a:t>v</a:t>
                      </a:r>
                      <a:r>
                        <a:rPr sz="2000" b="1" dirty="0">
                          <a:latin typeface="Trebuchet MS"/>
                          <a:cs typeface="Trebuchet MS"/>
                        </a:rPr>
                        <a:t>el  </a:t>
                      </a:r>
                      <a:r>
                        <a:rPr sz="2000" b="1" spc="-130" dirty="0">
                          <a:latin typeface="Trebuchet MS"/>
                          <a:cs typeface="Trebuchet MS"/>
                        </a:rPr>
                        <a:t>(r</a:t>
                      </a:r>
                      <a:r>
                        <a:rPr sz="1950" b="1" spc="-195" baseline="-12820" dirty="0">
                          <a:latin typeface="Trebuchet MS"/>
                          <a:cs typeface="Trebuchet MS"/>
                        </a:rPr>
                        <a:t>k</a:t>
                      </a:r>
                      <a:r>
                        <a:rPr sz="2000" b="1" spc="-130" dirty="0">
                          <a:latin typeface="Trebuchet MS"/>
                          <a:cs typeface="Trebuchet MS"/>
                        </a:rPr>
                        <a:t>)</a:t>
                      </a:r>
                      <a:endParaRPr sz="2000">
                        <a:latin typeface="Trebuchet MS"/>
                        <a:cs typeface="Trebuchet MS"/>
                      </a:endParaRPr>
                    </a:p>
                  </a:txBody>
                  <a:tcPr marL="0" marR="0" marT="12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58B8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  <a:p>
                      <a:pPr marL="193675" marR="186055" indent="63500" algn="just">
                        <a:lnSpc>
                          <a:spcPct val="100000"/>
                        </a:lnSpc>
                      </a:pPr>
                      <a:r>
                        <a:rPr sz="2000" b="1" spc="-30" dirty="0">
                          <a:latin typeface="Trebuchet MS"/>
                          <a:cs typeface="Trebuchet MS"/>
                        </a:rPr>
                        <a:t>O/p  </a:t>
                      </a:r>
                      <a:r>
                        <a:rPr sz="2000" b="1" spc="-50" dirty="0">
                          <a:latin typeface="Trebuchet MS"/>
                          <a:cs typeface="Trebuchet MS"/>
                        </a:rPr>
                        <a:t>Gray  </a:t>
                      </a:r>
                      <a:r>
                        <a:rPr sz="2000" b="1" dirty="0">
                          <a:latin typeface="Trebuchet MS"/>
                          <a:cs typeface="Trebuchet MS"/>
                        </a:rPr>
                        <a:t>L</a:t>
                      </a:r>
                      <a:r>
                        <a:rPr sz="2000" b="1" spc="-40" dirty="0">
                          <a:latin typeface="Trebuchet MS"/>
                          <a:cs typeface="Trebuchet MS"/>
                        </a:rPr>
                        <a:t>e</a:t>
                      </a:r>
                      <a:r>
                        <a:rPr sz="2000" b="1" spc="-20" dirty="0">
                          <a:latin typeface="Trebuchet MS"/>
                          <a:cs typeface="Trebuchet MS"/>
                        </a:rPr>
                        <a:t>v</a:t>
                      </a:r>
                      <a:r>
                        <a:rPr sz="2000" b="1" dirty="0">
                          <a:latin typeface="Trebuchet MS"/>
                          <a:cs typeface="Trebuchet MS"/>
                        </a:rPr>
                        <a:t>el  </a:t>
                      </a:r>
                      <a:r>
                        <a:rPr sz="2000" b="1" spc="-80" dirty="0">
                          <a:latin typeface="Trebuchet MS"/>
                          <a:cs typeface="Trebuchet MS"/>
                        </a:rPr>
                        <a:t>(s)</a:t>
                      </a:r>
                      <a:endParaRPr sz="2000">
                        <a:latin typeface="Trebuchet MS"/>
                        <a:cs typeface="Trebuchet MS"/>
                      </a:endParaRPr>
                    </a:p>
                  </a:txBody>
                  <a:tcPr marL="0" marR="0" marT="12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58B8B"/>
                    </a:solidFill>
                  </a:tcPr>
                </a:tc>
                <a:tc rowSpan="9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  <a:p>
                      <a:pPr marL="194310" marR="185420" indent="63500" algn="just">
                        <a:lnSpc>
                          <a:spcPct val="100000"/>
                        </a:lnSpc>
                      </a:pPr>
                      <a:r>
                        <a:rPr sz="2000" b="1" spc="-30" dirty="0">
                          <a:latin typeface="Trebuchet MS"/>
                          <a:cs typeface="Trebuchet MS"/>
                        </a:rPr>
                        <a:t>O/p  </a:t>
                      </a:r>
                      <a:r>
                        <a:rPr sz="2000" b="1" spc="-50" dirty="0">
                          <a:latin typeface="Trebuchet MS"/>
                          <a:cs typeface="Trebuchet MS"/>
                        </a:rPr>
                        <a:t>Gray  </a:t>
                      </a:r>
                      <a:r>
                        <a:rPr sz="2000" b="1" dirty="0">
                          <a:latin typeface="Trebuchet MS"/>
                          <a:cs typeface="Trebuchet MS"/>
                        </a:rPr>
                        <a:t>L</a:t>
                      </a:r>
                      <a:r>
                        <a:rPr sz="2000" b="1" spc="-40" dirty="0">
                          <a:latin typeface="Trebuchet MS"/>
                          <a:cs typeface="Trebuchet MS"/>
                        </a:rPr>
                        <a:t>e</a:t>
                      </a:r>
                      <a:r>
                        <a:rPr sz="2000" b="1" spc="-20" dirty="0">
                          <a:latin typeface="Trebuchet MS"/>
                          <a:cs typeface="Trebuchet MS"/>
                        </a:rPr>
                        <a:t>v</a:t>
                      </a:r>
                      <a:r>
                        <a:rPr sz="2000" b="1" dirty="0">
                          <a:latin typeface="Trebuchet MS"/>
                          <a:cs typeface="Trebuchet MS"/>
                        </a:rPr>
                        <a:t>el  G</a:t>
                      </a:r>
                      <a:r>
                        <a:rPr sz="2000" b="1" spc="-5" dirty="0">
                          <a:latin typeface="Trebuchet MS"/>
                          <a:cs typeface="Trebuchet MS"/>
                        </a:rPr>
                        <a:t>(</a:t>
                      </a:r>
                      <a:r>
                        <a:rPr sz="2000" b="1" dirty="0">
                          <a:latin typeface="Trebuchet MS"/>
                          <a:cs typeface="Trebuchet MS"/>
                        </a:rPr>
                        <a:t>z</a:t>
                      </a:r>
                      <a:r>
                        <a:rPr sz="1950" b="1" spc="-7" baseline="-12820" dirty="0">
                          <a:latin typeface="Trebuchet MS"/>
                          <a:cs typeface="Trebuchet MS"/>
                        </a:rPr>
                        <a:t>k</a:t>
                      </a:r>
                      <a:r>
                        <a:rPr sz="2000" b="1" dirty="0">
                          <a:latin typeface="Trebuchet MS"/>
                          <a:cs typeface="Trebuchet MS"/>
                        </a:rPr>
                        <a:t>)</a:t>
                      </a:r>
                      <a:endParaRPr sz="2000">
                        <a:latin typeface="Trebuchet MS"/>
                        <a:cs typeface="Trebuchet MS"/>
                      </a:endParaRPr>
                    </a:p>
                  </a:txBody>
                  <a:tcPr marL="0" marR="0" marT="12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350">
                        <a:latin typeface="Times New Roman"/>
                        <a:cs typeface="Times New Roman"/>
                      </a:endParaRPr>
                    </a:p>
                    <a:p>
                      <a:pPr marL="194310" marR="185420" indent="8890" algn="just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Trebuchet MS"/>
                          <a:cs typeface="Trebuchet MS"/>
                        </a:rPr>
                        <a:t>G</a:t>
                      </a:r>
                      <a:r>
                        <a:rPr sz="2000" b="1" spc="20" dirty="0">
                          <a:latin typeface="Trebuchet MS"/>
                          <a:cs typeface="Trebuchet MS"/>
                        </a:rPr>
                        <a:t>r</a:t>
                      </a:r>
                      <a:r>
                        <a:rPr sz="2000" b="1" dirty="0">
                          <a:latin typeface="Trebuchet MS"/>
                          <a:cs typeface="Trebuchet MS"/>
                        </a:rPr>
                        <a:t>ay  L</a:t>
                      </a:r>
                      <a:r>
                        <a:rPr sz="2000" b="1" spc="-40" dirty="0">
                          <a:latin typeface="Trebuchet MS"/>
                          <a:cs typeface="Trebuchet MS"/>
                        </a:rPr>
                        <a:t>e</a:t>
                      </a:r>
                      <a:r>
                        <a:rPr sz="2000" b="1" spc="-20" dirty="0">
                          <a:latin typeface="Trebuchet MS"/>
                          <a:cs typeface="Trebuchet MS"/>
                        </a:rPr>
                        <a:t>v</a:t>
                      </a:r>
                      <a:r>
                        <a:rPr sz="2000" b="1" dirty="0">
                          <a:latin typeface="Trebuchet MS"/>
                          <a:cs typeface="Trebuchet MS"/>
                        </a:rPr>
                        <a:t>el  </a:t>
                      </a:r>
                      <a:r>
                        <a:rPr sz="2000" b="1" spc="-100" dirty="0">
                          <a:latin typeface="Trebuchet MS"/>
                          <a:cs typeface="Trebuchet MS"/>
                        </a:rPr>
                        <a:t>(z</a:t>
                      </a:r>
                      <a:r>
                        <a:rPr sz="1950" b="1" spc="-150" baseline="-12820" dirty="0">
                          <a:latin typeface="Trebuchet MS"/>
                          <a:cs typeface="Trebuchet MS"/>
                        </a:rPr>
                        <a:t>k</a:t>
                      </a:r>
                      <a:r>
                        <a:rPr sz="2000" b="1" spc="-100" dirty="0">
                          <a:latin typeface="Trebuchet MS"/>
                          <a:cs typeface="Trebuchet MS"/>
                        </a:rPr>
                        <a:t>)</a:t>
                      </a:r>
                      <a:endParaRPr sz="20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2618">
                <a:tc>
                  <a:txBody>
                    <a:bodyPr/>
                    <a:lstStyle/>
                    <a:p>
                      <a:pPr marL="399415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2000" b="1" dirty="0">
                          <a:latin typeface="Trebuchet MS"/>
                          <a:cs typeface="Trebuchet MS"/>
                        </a:rPr>
                        <a:t>0</a:t>
                      </a:r>
                      <a:endParaRPr sz="2000">
                        <a:latin typeface="Trebuchet MS"/>
                        <a:cs typeface="Trebuchet MS"/>
                      </a:endParaRPr>
                    </a:p>
                  </a:txBody>
                  <a:tcPr marL="0" marR="0" marT="120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958B8B"/>
                    </a:solidFill>
                  </a:tcPr>
                </a:tc>
                <a:tc>
                  <a:txBody>
                    <a:bodyPr/>
                    <a:lstStyle/>
                    <a:p>
                      <a:pPr marR="391160" algn="r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2000" b="1" dirty="0">
                          <a:latin typeface="Trebuchet MS"/>
                          <a:cs typeface="Trebuchet MS"/>
                        </a:rPr>
                        <a:t>1</a:t>
                      </a:r>
                      <a:endParaRPr sz="2000">
                        <a:latin typeface="Trebuchet MS"/>
                        <a:cs typeface="Trebuchet MS"/>
                      </a:endParaRPr>
                    </a:p>
                  </a:txBody>
                  <a:tcPr marL="0" marR="0" marT="120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958B8B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2000" b="1" dirty="0">
                          <a:latin typeface="Trebuchet MS"/>
                          <a:cs typeface="Trebuchet MS"/>
                        </a:rPr>
                        <a:t>0</a:t>
                      </a:r>
                      <a:endParaRPr sz="2000">
                        <a:latin typeface="Trebuchet MS"/>
                        <a:cs typeface="Trebuchet MS"/>
                      </a:endParaRPr>
                    </a:p>
                  </a:txBody>
                  <a:tcPr marL="0" marR="0" marT="120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2000" b="1" dirty="0">
                          <a:latin typeface="Trebuchet MS"/>
                          <a:cs typeface="Trebuchet MS"/>
                        </a:rPr>
                        <a:t>0</a:t>
                      </a:r>
                      <a:endParaRPr sz="2000">
                        <a:latin typeface="Trebuchet MS"/>
                        <a:cs typeface="Trebuchet MS"/>
                      </a:endParaRPr>
                    </a:p>
                  </a:txBody>
                  <a:tcPr marL="0" marR="0" marT="120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2618">
                <a:tc>
                  <a:txBody>
                    <a:bodyPr/>
                    <a:lstStyle/>
                    <a:p>
                      <a:pPr marL="399415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2000" b="1" dirty="0">
                          <a:latin typeface="Trebuchet MS"/>
                          <a:cs typeface="Trebuchet MS"/>
                        </a:rPr>
                        <a:t>1</a:t>
                      </a:r>
                      <a:endParaRPr sz="2000">
                        <a:latin typeface="Trebuchet MS"/>
                        <a:cs typeface="Trebuchet MS"/>
                      </a:endParaRPr>
                    </a:p>
                  </a:txBody>
                  <a:tcPr marL="0" marR="0" marT="127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958B8B"/>
                    </a:solidFill>
                  </a:tcPr>
                </a:tc>
                <a:tc>
                  <a:txBody>
                    <a:bodyPr/>
                    <a:lstStyle/>
                    <a:p>
                      <a:pPr marR="391160" algn="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2000" b="1" dirty="0">
                          <a:latin typeface="Trebuchet MS"/>
                          <a:cs typeface="Trebuchet MS"/>
                        </a:rPr>
                        <a:t>3</a:t>
                      </a:r>
                      <a:endParaRPr sz="2000">
                        <a:latin typeface="Trebuchet MS"/>
                        <a:cs typeface="Trebuchet MS"/>
                      </a:endParaRPr>
                    </a:p>
                  </a:txBody>
                  <a:tcPr marL="0" marR="0" marT="127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958B8B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2000" b="1" dirty="0">
                          <a:latin typeface="Trebuchet MS"/>
                          <a:cs typeface="Trebuchet MS"/>
                        </a:rPr>
                        <a:t>0</a:t>
                      </a:r>
                      <a:endParaRPr sz="2000">
                        <a:latin typeface="Trebuchet MS"/>
                        <a:cs typeface="Trebuchet MS"/>
                      </a:endParaRPr>
                    </a:p>
                  </a:txBody>
                  <a:tcPr marL="0" marR="0" marT="127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2000" b="1" dirty="0">
                          <a:latin typeface="Trebuchet MS"/>
                          <a:cs typeface="Trebuchet MS"/>
                        </a:rPr>
                        <a:t>1</a:t>
                      </a:r>
                      <a:endParaRPr sz="2000">
                        <a:latin typeface="Trebuchet MS"/>
                        <a:cs typeface="Trebuchet MS"/>
                      </a:endParaRPr>
                    </a:p>
                  </a:txBody>
                  <a:tcPr marL="0" marR="0" marT="127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2618">
                <a:tc>
                  <a:txBody>
                    <a:bodyPr/>
                    <a:lstStyle/>
                    <a:p>
                      <a:pPr marL="399415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2000" b="1" dirty="0">
                          <a:latin typeface="Trebuchet MS"/>
                          <a:cs typeface="Trebuchet MS"/>
                        </a:rPr>
                        <a:t>2</a:t>
                      </a:r>
                      <a:endParaRPr sz="2000">
                        <a:latin typeface="Trebuchet MS"/>
                        <a:cs typeface="Trebuchet MS"/>
                      </a:endParaRPr>
                    </a:p>
                  </a:txBody>
                  <a:tcPr marL="0" marR="0" marT="127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958B8B"/>
                    </a:solidFill>
                  </a:tcPr>
                </a:tc>
                <a:tc>
                  <a:txBody>
                    <a:bodyPr/>
                    <a:lstStyle/>
                    <a:p>
                      <a:pPr marR="391160" algn="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2000" b="1" dirty="0">
                          <a:latin typeface="Trebuchet MS"/>
                          <a:cs typeface="Trebuchet MS"/>
                        </a:rPr>
                        <a:t>5</a:t>
                      </a:r>
                      <a:endParaRPr sz="2000">
                        <a:latin typeface="Trebuchet MS"/>
                        <a:cs typeface="Trebuchet MS"/>
                      </a:endParaRPr>
                    </a:p>
                  </a:txBody>
                  <a:tcPr marL="0" marR="0" marT="127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958B8B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2000" b="1" dirty="0">
                          <a:latin typeface="Trebuchet MS"/>
                          <a:cs typeface="Trebuchet MS"/>
                        </a:rPr>
                        <a:t>0</a:t>
                      </a:r>
                      <a:endParaRPr sz="2000">
                        <a:latin typeface="Trebuchet MS"/>
                        <a:cs typeface="Trebuchet MS"/>
                      </a:endParaRPr>
                    </a:p>
                  </a:txBody>
                  <a:tcPr marL="0" marR="0" marT="127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2000" b="1" dirty="0">
                          <a:latin typeface="Trebuchet MS"/>
                          <a:cs typeface="Trebuchet MS"/>
                        </a:rPr>
                        <a:t>2</a:t>
                      </a:r>
                      <a:endParaRPr sz="2000">
                        <a:latin typeface="Trebuchet MS"/>
                        <a:cs typeface="Trebuchet MS"/>
                      </a:endParaRPr>
                    </a:p>
                  </a:txBody>
                  <a:tcPr marL="0" marR="0" marT="127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2618">
                <a:tc>
                  <a:txBody>
                    <a:bodyPr/>
                    <a:lstStyle/>
                    <a:p>
                      <a:pPr marL="399415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2000" b="1" dirty="0">
                          <a:latin typeface="Trebuchet MS"/>
                          <a:cs typeface="Trebuchet MS"/>
                        </a:rPr>
                        <a:t>3</a:t>
                      </a:r>
                      <a:endParaRPr sz="2000">
                        <a:latin typeface="Trebuchet MS"/>
                        <a:cs typeface="Trebuchet MS"/>
                      </a:endParaRPr>
                    </a:p>
                  </a:txBody>
                  <a:tcPr marL="0" marR="0" marT="127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958B8B"/>
                    </a:solidFill>
                  </a:tcPr>
                </a:tc>
                <a:tc>
                  <a:txBody>
                    <a:bodyPr/>
                    <a:lstStyle/>
                    <a:p>
                      <a:pPr marR="391160" algn="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2000" b="1" dirty="0">
                          <a:latin typeface="Trebuchet MS"/>
                          <a:cs typeface="Trebuchet MS"/>
                        </a:rPr>
                        <a:t>6</a:t>
                      </a:r>
                      <a:endParaRPr sz="2000">
                        <a:latin typeface="Trebuchet MS"/>
                        <a:cs typeface="Trebuchet MS"/>
                      </a:endParaRPr>
                    </a:p>
                  </a:txBody>
                  <a:tcPr marL="0" marR="0" marT="127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958B8B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2000" b="1" dirty="0">
                          <a:latin typeface="Trebuchet MS"/>
                          <a:cs typeface="Trebuchet MS"/>
                        </a:rPr>
                        <a:t>1</a:t>
                      </a:r>
                      <a:endParaRPr sz="2000">
                        <a:latin typeface="Trebuchet MS"/>
                        <a:cs typeface="Trebuchet MS"/>
                      </a:endParaRPr>
                    </a:p>
                  </a:txBody>
                  <a:tcPr marL="0" marR="0" marT="127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2000" b="1" dirty="0">
                          <a:latin typeface="Trebuchet MS"/>
                          <a:cs typeface="Trebuchet MS"/>
                        </a:rPr>
                        <a:t>3</a:t>
                      </a:r>
                      <a:endParaRPr sz="2000">
                        <a:latin typeface="Trebuchet MS"/>
                        <a:cs typeface="Trebuchet MS"/>
                      </a:endParaRPr>
                    </a:p>
                  </a:txBody>
                  <a:tcPr marL="0" marR="0" marT="127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2617">
                <a:tc>
                  <a:txBody>
                    <a:bodyPr/>
                    <a:lstStyle/>
                    <a:p>
                      <a:pPr marL="399415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2000" b="1" dirty="0">
                          <a:latin typeface="Trebuchet MS"/>
                          <a:cs typeface="Trebuchet MS"/>
                        </a:rPr>
                        <a:t>4</a:t>
                      </a:r>
                      <a:endParaRPr sz="2000">
                        <a:latin typeface="Trebuchet MS"/>
                        <a:cs typeface="Trebuchet MS"/>
                      </a:endParaRPr>
                    </a:p>
                  </a:txBody>
                  <a:tcPr marL="0" marR="0" marT="127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958B8B"/>
                    </a:solidFill>
                  </a:tcPr>
                </a:tc>
                <a:tc>
                  <a:txBody>
                    <a:bodyPr/>
                    <a:lstStyle/>
                    <a:p>
                      <a:pPr marR="391160" algn="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2000" b="1" dirty="0">
                          <a:latin typeface="Trebuchet MS"/>
                          <a:cs typeface="Trebuchet MS"/>
                        </a:rPr>
                        <a:t>6</a:t>
                      </a:r>
                      <a:endParaRPr sz="2000">
                        <a:latin typeface="Trebuchet MS"/>
                        <a:cs typeface="Trebuchet MS"/>
                      </a:endParaRPr>
                    </a:p>
                  </a:txBody>
                  <a:tcPr marL="0" marR="0" marT="127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958B8B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2000" b="1" dirty="0">
                          <a:latin typeface="Trebuchet MS"/>
                          <a:cs typeface="Trebuchet MS"/>
                        </a:rPr>
                        <a:t>2</a:t>
                      </a:r>
                      <a:endParaRPr sz="2000">
                        <a:latin typeface="Trebuchet MS"/>
                        <a:cs typeface="Trebuchet MS"/>
                      </a:endParaRPr>
                    </a:p>
                  </a:txBody>
                  <a:tcPr marL="0" marR="0" marT="127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2000" b="1" dirty="0">
                          <a:latin typeface="Trebuchet MS"/>
                          <a:cs typeface="Trebuchet MS"/>
                        </a:rPr>
                        <a:t>4</a:t>
                      </a:r>
                      <a:endParaRPr sz="2000">
                        <a:latin typeface="Trebuchet MS"/>
                        <a:cs typeface="Trebuchet MS"/>
                      </a:endParaRPr>
                    </a:p>
                  </a:txBody>
                  <a:tcPr marL="0" marR="0" marT="127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2630">
                <a:tc>
                  <a:txBody>
                    <a:bodyPr/>
                    <a:lstStyle/>
                    <a:p>
                      <a:pPr marL="399415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2000" b="1" dirty="0">
                          <a:latin typeface="Trebuchet MS"/>
                          <a:cs typeface="Trebuchet MS"/>
                        </a:rPr>
                        <a:t>5</a:t>
                      </a:r>
                      <a:endParaRPr sz="2000">
                        <a:latin typeface="Trebuchet MS"/>
                        <a:cs typeface="Trebuchet MS"/>
                      </a:endParaRPr>
                    </a:p>
                  </a:txBody>
                  <a:tcPr marL="0" marR="0" marT="127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958B8B"/>
                    </a:solidFill>
                  </a:tcPr>
                </a:tc>
                <a:tc>
                  <a:txBody>
                    <a:bodyPr/>
                    <a:lstStyle/>
                    <a:p>
                      <a:pPr marR="391160" algn="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2000" b="1" dirty="0">
                          <a:latin typeface="Trebuchet MS"/>
                          <a:cs typeface="Trebuchet MS"/>
                        </a:rPr>
                        <a:t>7</a:t>
                      </a:r>
                      <a:endParaRPr sz="2000">
                        <a:latin typeface="Trebuchet MS"/>
                        <a:cs typeface="Trebuchet MS"/>
                      </a:endParaRPr>
                    </a:p>
                  </a:txBody>
                  <a:tcPr marL="0" marR="0" marT="127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958B8B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2000" b="1" dirty="0">
                          <a:latin typeface="Trebuchet MS"/>
                          <a:cs typeface="Trebuchet MS"/>
                        </a:rPr>
                        <a:t>5</a:t>
                      </a:r>
                      <a:endParaRPr sz="2000">
                        <a:latin typeface="Trebuchet MS"/>
                        <a:cs typeface="Trebuchet MS"/>
                      </a:endParaRPr>
                    </a:p>
                  </a:txBody>
                  <a:tcPr marL="0" marR="0" marT="127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2000" b="1" dirty="0">
                          <a:latin typeface="Trebuchet MS"/>
                          <a:cs typeface="Trebuchet MS"/>
                        </a:rPr>
                        <a:t>5</a:t>
                      </a:r>
                      <a:endParaRPr sz="2000">
                        <a:latin typeface="Trebuchet MS"/>
                        <a:cs typeface="Trebuchet MS"/>
                      </a:endParaRPr>
                    </a:p>
                  </a:txBody>
                  <a:tcPr marL="0" marR="0" marT="127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2630">
                <a:tc>
                  <a:txBody>
                    <a:bodyPr/>
                    <a:lstStyle/>
                    <a:p>
                      <a:pPr marL="399415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2000" b="1" dirty="0">
                          <a:latin typeface="Trebuchet MS"/>
                          <a:cs typeface="Trebuchet MS"/>
                        </a:rPr>
                        <a:t>6</a:t>
                      </a:r>
                      <a:endParaRPr sz="2000">
                        <a:latin typeface="Trebuchet MS"/>
                        <a:cs typeface="Trebuchet MS"/>
                      </a:endParaRPr>
                    </a:p>
                  </a:txBody>
                  <a:tcPr marL="0" marR="0" marT="127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958B8B"/>
                    </a:solidFill>
                  </a:tcPr>
                </a:tc>
                <a:tc>
                  <a:txBody>
                    <a:bodyPr/>
                    <a:lstStyle/>
                    <a:p>
                      <a:pPr marR="391160" algn="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2000" b="1" dirty="0">
                          <a:latin typeface="Trebuchet MS"/>
                          <a:cs typeface="Trebuchet MS"/>
                        </a:rPr>
                        <a:t>7</a:t>
                      </a:r>
                      <a:endParaRPr sz="2000">
                        <a:latin typeface="Trebuchet MS"/>
                        <a:cs typeface="Trebuchet MS"/>
                      </a:endParaRPr>
                    </a:p>
                  </a:txBody>
                  <a:tcPr marL="0" marR="0" marT="127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958B8B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2000" b="1" dirty="0">
                          <a:latin typeface="Trebuchet MS"/>
                          <a:cs typeface="Trebuchet MS"/>
                        </a:rPr>
                        <a:t>6</a:t>
                      </a:r>
                      <a:endParaRPr sz="2000">
                        <a:latin typeface="Trebuchet MS"/>
                        <a:cs typeface="Trebuchet MS"/>
                      </a:endParaRPr>
                    </a:p>
                  </a:txBody>
                  <a:tcPr marL="0" marR="0" marT="127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2000" b="1" dirty="0">
                          <a:latin typeface="Trebuchet MS"/>
                          <a:cs typeface="Trebuchet MS"/>
                        </a:rPr>
                        <a:t>6</a:t>
                      </a:r>
                      <a:endParaRPr sz="2000">
                        <a:latin typeface="Trebuchet MS"/>
                        <a:cs typeface="Trebuchet MS"/>
                      </a:endParaRPr>
                    </a:p>
                  </a:txBody>
                  <a:tcPr marL="0" marR="0" marT="127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3260">
                <a:tc>
                  <a:txBody>
                    <a:bodyPr/>
                    <a:lstStyle/>
                    <a:p>
                      <a:pPr marL="399415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2000" b="1" dirty="0">
                          <a:latin typeface="Trebuchet MS"/>
                          <a:cs typeface="Trebuchet MS"/>
                        </a:rPr>
                        <a:t>7</a:t>
                      </a:r>
                      <a:endParaRPr sz="2000">
                        <a:latin typeface="Trebuchet MS"/>
                        <a:cs typeface="Trebuchet MS"/>
                      </a:endParaRPr>
                    </a:p>
                  </a:txBody>
                  <a:tcPr marL="0" marR="0" marT="184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58B8B"/>
                    </a:solidFill>
                  </a:tcPr>
                </a:tc>
                <a:tc>
                  <a:txBody>
                    <a:bodyPr/>
                    <a:lstStyle/>
                    <a:p>
                      <a:pPr marR="391160" algn="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2000" b="1" dirty="0">
                          <a:latin typeface="Trebuchet MS"/>
                          <a:cs typeface="Trebuchet MS"/>
                        </a:rPr>
                        <a:t>7</a:t>
                      </a:r>
                      <a:endParaRPr sz="2000">
                        <a:latin typeface="Trebuchet MS"/>
                        <a:cs typeface="Trebuchet MS"/>
                      </a:endParaRPr>
                    </a:p>
                  </a:txBody>
                  <a:tcPr marL="0" marR="0" marT="184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58B8B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2000" b="1" dirty="0">
                          <a:latin typeface="Trebuchet MS"/>
                          <a:cs typeface="Trebuchet MS"/>
                        </a:rPr>
                        <a:t>7</a:t>
                      </a:r>
                      <a:endParaRPr sz="2000">
                        <a:latin typeface="Trebuchet MS"/>
                        <a:cs typeface="Trebuchet MS"/>
                      </a:endParaRPr>
                    </a:p>
                  </a:txBody>
                  <a:tcPr marL="0" marR="0" marT="184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2000" b="1" dirty="0">
                          <a:latin typeface="Trebuchet MS"/>
                          <a:cs typeface="Trebuchet MS"/>
                        </a:rPr>
                        <a:t>7</a:t>
                      </a:r>
                      <a:endParaRPr sz="2000">
                        <a:latin typeface="Trebuchet MS"/>
                        <a:cs typeface="Trebuchet MS"/>
                      </a:endParaRPr>
                    </a:p>
                  </a:txBody>
                  <a:tcPr marL="0" marR="0" marT="184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pSp>
        <p:nvGrpSpPr>
          <p:cNvPr id="4" name="object 4"/>
          <p:cNvGrpSpPr/>
          <p:nvPr/>
        </p:nvGrpSpPr>
        <p:grpSpPr>
          <a:xfrm>
            <a:off x="1961388" y="3544823"/>
            <a:ext cx="2360930" cy="3027045"/>
            <a:chOff x="1961388" y="3544823"/>
            <a:chExt cx="2360930" cy="3027045"/>
          </a:xfrm>
        </p:grpSpPr>
        <p:sp>
          <p:nvSpPr>
            <p:cNvPr id="5" name="object 5"/>
            <p:cNvSpPr/>
            <p:nvPr/>
          </p:nvSpPr>
          <p:spPr>
            <a:xfrm>
              <a:off x="1961388" y="3544823"/>
              <a:ext cx="2289048" cy="157429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143506" y="3696461"/>
              <a:ext cx="1929130" cy="1214755"/>
            </a:xfrm>
            <a:custGeom>
              <a:avLst/>
              <a:gdLst/>
              <a:ahLst/>
              <a:cxnLst/>
              <a:rect l="l" t="t" r="r" b="b"/>
              <a:pathLst>
                <a:path w="1929129" h="1214754">
                  <a:moveTo>
                    <a:pt x="1796328" y="1158919"/>
                  </a:moveTo>
                  <a:lnTo>
                    <a:pt x="1771142" y="1198880"/>
                  </a:lnTo>
                  <a:lnTo>
                    <a:pt x="1928876" y="1214501"/>
                  </a:lnTo>
                  <a:lnTo>
                    <a:pt x="1902769" y="1171448"/>
                  </a:lnTo>
                  <a:lnTo>
                    <a:pt x="1816227" y="1171448"/>
                  </a:lnTo>
                  <a:lnTo>
                    <a:pt x="1796328" y="1158919"/>
                  </a:lnTo>
                  <a:close/>
                </a:path>
                <a:path w="1929129" h="1214754">
                  <a:moveTo>
                    <a:pt x="1804762" y="1145538"/>
                  </a:moveTo>
                  <a:lnTo>
                    <a:pt x="1796328" y="1158919"/>
                  </a:lnTo>
                  <a:lnTo>
                    <a:pt x="1816227" y="1171448"/>
                  </a:lnTo>
                  <a:lnTo>
                    <a:pt x="1824735" y="1158113"/>
                  </a:lnTo>
                  <a:lnTo>
                    <a:pt x="1804762" y="1145538"/>
                  </a:lnTo>
                  <a:close/>
                </a:path>
                <a:path w="1929129" h="1214754">
                  <a:moveTo>
                    <a:pt x="1813104" y="1132303"/>
                  </a:moveTo>
                  <a:lnTo>
                    <a:pt x="1804762" y="1145538"/>
                  </a:lnTo>
                  <a:lnTo>
                    <a:pt x="1824735" y="1158113"/>
                  </a:lnTo>
                  <a:lnTo>
                    <a:pt x="1816227" y="1171448"/>
                  </a:lnTo>
                  <a:lnTo>
                    <a:pt x="1902769" y="1171448"/>
                  </a:lnTo>
                  <a:lnTo>
                    <a:pt x="1886674" y="1144905"/>
                  </a:lnTo>
                  <a:lnTo>
                    <a:pt x="1833118" y="1144905"/>
                  </a:lnTo>
                  <a:lnTo>
                    <a:pt x="1813104" y="1132303"/>
                  </a:lnTo>
                  <a:close/>
                </a:path>
                <a:path w="1929129" h="1214754">
                  <a:moveTo>
                    <a:pt x="115746" y="82180"/>
                  </a:moveTo>
                  <a:lnTo>
                    <a:pt x="107353" y="95509"/>
                  </a:lnTo>
                  <a:lnTo>
                    <a:pt x="1796328" y="1158919"/>
                  </a:lnTo>
                  <a:lnTo>
                    <a:pt x="1804762" y="1145538"/>
                  </a:lnTo>
                  <a:lnTo>
                    <a:pt x="115746" y="82180"/>
                  </a:lnTo>
                  <a:close/>
                </a:path>
                <a:path w="1929129" h="1214754">
                  <a:moveTo>
                    <a:pt x="1821503" y="1118979"/>
                  </a:moveTo>
                  <a:lnTo>
                    <a:pt x="1813104" y="1132303"/>
                  </a:lnTo>
                  <a:lnTo>
                    <a:pt x="1833118" y="1144905"/>
                  </a:lnTo>
                  <a:lnTo>
                    <a:pt x="1841499" y="1131570"/>
                  </a:lnTo>
                  <a:lnTo>
                    <a:pt x="1821503" y="1118979"/>
                  </a:lnTo>
                  <a:close/>
                </a:path>
                <a:path w="1929129" h="1214754">
                  <a:moveTo>
                    <a:pt x="1846707" y="1078992"/>
                  </a:moveTo>
                  <a:lnTo>
                    <a:pt x="1821503" y="1118979"/>
                  </a:lnTo>
                  <a:lnTo>
                    <a:pt x="1841499" y="1131570"/>
                  </a:lnTo>
                  <a:lnTo>
                    <a:pt x="1833118" y="1144905"/>
                  </a:lnTo>
                  <a:lnTo>
                    <a:pt x="1886674" y="1144905"/>
                  </a:lnTo>
                  <a:lnTo>
                    <a:pt x="1846707" y="1078992"/>
                  </a:lnTo>
                  <a:close/>
                </a:path>
                <a:path w="1929129" h="1214754">
                  <a:moveTo>
                    <a:pt x="132529" y="55523"/>
                  </a:moveTo>
                  <a:lnTo>
                    <a:pt x="124137" y="68852"/>
                  </a:lnTo>
                  <a:lnTo>
                    <a:pt x="1813104" y="1132303"/>
                  </a:lnTo>
                  <a:lnTo>
                    <a:pt x="1821503" y="1118979"/>
                  </a:lnTo>
                  <a:lnTo>
                    <a:pt x="132529" y="55523"/>
                  </a:lnTo>
                  <a:close/>
                </a:path>
                <a:path w="1929129" h="1214754">
                  <a:moveTo>
                    <a:pt x="0" y="0"/>
                  </a:moveTo>
                  <a:lnTo>
                    <a:pt x="82168" y="135508"/>
                  </a:lnTo>
                  <a:lnTo>
                    <a:pt x="107353" y="95509"/>
                  </a:lnTo>
                  <a:lnTo>
                    <a:pt x="87375" y="82931"/>
                  </a:lnTo>
                  <a:lnTo>
                    <a:pt x="95757" y="69595"/>
                  </a:lnTo>
                  <a:lnTo>
                    <a:pt x="123669" y="69595"/>
                  </a:lnTo>
                  <a:lnTo>
                    <a:pt x="124137" y="68852"/>
                  </a:lnTo>
                  <a:lnTo>
                    <a:pt x="104139" y="56261"/>
                  </a:lnTo>
                  <a:lnTo>
                    <a:pt x="112521" y="42925"/>
                  </a:lnTo>
                  <a:lnTo>
                    <a:pt x="140462" y="42925"/>
                  </a:lnTo>
                  <a:lnTo>
                    <a:pt x="157733" y="15493"/>
                  </a:lnTo>
                  <a:lnTo>
                    <a:pt x="0" y="0"/>
                  </a:lnTo>
                  <a:close/>
                </a:path>
                <a:path w="1929129" h="1214754">
                  <a:moveTo>
                    <a:pt x="95757" y="69595"/>
                  </a:moveTo>
                  <a:lnTo>
                    <a:pt x="87375" y="82931"/>
                  </a:lnTo>
                  <a:lnTo>
                    <a:pt x="107353" y="95509"/>
                  </a:lnTo>
                  <a:lnTo>
                    <a:pt x="115746" y="82180"/>
                  </a:lnTo>
                  <a:lnTo>
                    <a:pt x="95757" y="69595"/>
                  </a:lnTo>
                  <a:close/>
                </a:path>
                <a:path w="1929129" h="1214754">
                  <a:moveTo>
                    <a:pt x="123669" y="69595"/>
                  </a:moveTo>
                  <a:lnTo>
                    <a:pt x="95757" y="69595"/>
                  </a:lnTo>
                  <a:lnTo>
                    <a:pt x="115746" y="82180"/>
                  </a:lnTo>
                  <a:lnTo>
                    <a:pt x="123669" y="69595"/>
                  </a:lnTo>
                  <a:close/>
                </a:path>
                <a:path w="1929129" h="1214754">
                  <a:moveTo>
                    <a:pt x="112521" y="42925"/>
                  </a:moveTo>
                  <a:lnTo>
                    <a:pt x="104139" y="56261"/>
                  </a:lnTo>
                  <a:lnTo>
                    <a:pt x="124137" y="68852"/>
                  </a:lnTo>
                  <a:lnTo>
                    <a:pt x="132529" y="55523"/>
                  </a:lnTo>
                  <a:lnTo>
                    <a:pt x="112521" y="42925"/>
                  </a:lnTo>
                  <a:close/>
                </a:path>
                <a:path w="1929129" h="1214754">
                  <a:moveTo>
                    <a:pt x="140462" y="42925"/>
                  </a:moveTo>
                  <a:lnTo>
                    <a:pt x="112521" y="42925"/>
                  </a:lnTo>
                  <a:lnTo>
                    <a:pt x="132529" y="55523"/>
                  </a:lnTo>
                  <a:lnTo>
                    <a:pt x="140462" y="4292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961388" y="3973067"/>
              <a:ext cx="2289048" cy="150266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143506" y="4124705"/>
              <a:ext cx="1929130" cy="1143000"/>
            </a:xfrm>
            <a:custGeom>
              <a:avLst/>
              <a:gdLst/>
              <a:ahLst/>
              <a:cxnLst/>
              <a:rect l="l" t="t" r="r" b="b"/>
              <a:pathLst>
                <a:path w="1929129" h="1143000">
                  <a:moveTo>
                    <a:pt x="1794849" y="1091056"/>
                  </a:moveTo>
                  <a:lnTo>
                    <a:pt x="1770760" y="1131697"/>
                  </a:lnTo>
                  <a:lnTo>
                    <a:pt x="1928876" y="1143000"/>
                  </a:lnTo>
                  <a:lnTo>
                    <a:pt x="1903177" y="1103122"/>
                  </a:lnTo>
                  <a:lnTo>
                    <a:pt x="1815210" y="1103122"/>
                  </a:lnTo>
                  <a:lnTo>
                    <a:pt x="1794849" y="1091056"/>
                  </a:lnTo>
                  <a:close/>
                </a:path>
                <a:path w="1929129" h="1143000">
                  <a:moveTo>
                    <a:pt x="1802889" y="1077490"/>
                  </a:moveTo>
                  <a:lnTo>
                    <a:pt x="1794849" y="1091056"/>
                  </a:lnTo>
                  <a:lnTo>
                    <a:pt x="1815210" y="1103122"/>
                  </a:lnTo>
                  <a:lnTo>
                    <a:pt x="1823211" y="1089533"/>
                  </a:lnTo>
                  <a:lnTo>
                    <a:pt x="1802889" y="1077490"/>
                  </a:lnTo>
                  <a:close/>
                </a:path>
                <a:path w="1929129" h="1143000">
                  <a:moveTo>
                    <a:pt x="1810874" y="1064018"/>
                  </a:moveTo>
                  <a:lnTo>
                    <a:pt x="1802889" y="1077490"/>
                  </a:lnTo>
                  <a:lnTo>
                    <a:pt x="1823211" y="1089533"/>
                  </a:lnTo>
                  <a:lnTo>
                    <a:pt x="1815210" y="1103122"/>
                  </a:lnTo>
                  <a:lnTo>
                    <a:pt x="1903177" y="1103122"/>
                  </a:lnTo>
                  <a:lnTo>
                    <a:pt x="1885745" y="1076071"/>
                  </a:lnTo>
                  <a:lnTo>
                    <a:pt x="1831213" y="1076071"/>
                  </a:lnTo>
                  <a:lnTo>
                    <a:pt x="1810874" y="1064018"/>
                  </a:lnTo>
                  <a:close/>
                </a:path>
                <a:path w="1929129" h="1143000">
                  <a:moveTo>
                    <a:pt x="117968" y="79036"/>
                  </a:moveTo>
                  <a:lnTo>
                    <a:pt x="109928" y="92602"/>
                  </a:lnTo>
                  <a:lnTo>
                    <a:pt x="1794849" y="1091056"/>
                  </a:lnTo>
                  <a:lnTo>
                    <a:pt x="1802889" y="1077490"/>
                  </a:lnTo>
                  <a:lnTo>
                    <a:pt x="117968" y="79036"/>
                  </a:lnTo>
                  <a:close/>
                </a:path>
                <a:path w="1929129" h="1143000">
                  <a:moveTo>
                    <a:pt x="1818915" y="1050452"/>
                  </a:moveTo>
                  <a:lnTo>
                    <a:pt x="1810874" y="1064018"/>
                  </a:lnTo>
                  <a:lnTo>
                    <a:pt x="1831213" y="1076071"/>
                  </a:lnTo>
                  <a:lnTo>
                    <a:pt x="1839214" y="1062482"/>
                  </a:lnTo>
                  <a:lnTo>
                    <a:pt x="1818915" y="1050452"/>
                  </a:lnTo>
                  <a:close/>
                </a:path>
                <a:path w="1929129" h="1143000">
                  <a:moveTo>
                    <a:pt x="1843023" y="1009777"/>
                  </a:moveTo>
                  <a:lnTo>
                    <a:pt x="1818915" y="1050452"/>
                  </a:lnTo>
                  <a:lnTo>
                    <a:pt x="1839214" y="1062482"/>
                  </a:lnTo>
                  <a:lnTo>
                    <a:pt x="1831213" y="1076071"/>
                  </a:lnTo>
                  <a:lnTo>
                    <a:pt x="1885745" y="1076071"/>
                  </a:lnTo>
                  <a:lnTo>
                    <a:pt x="1843023" y="1009777"/>
                  </a:lnTo>
                  <a:close/>
                </a:path>
                <a:path w="1929129" h="1143000">
                  <a:moveTo>
                    <a:pt x="134026" y="51944"/>
                  </a:moveTo>
                  <a:lnTo>
                    <a:pt x="125985" y="65510"/>
                  </a:lnTo>
                  <a:lnTo>
                    <a:pt x="1810874" y="1064018"/>
                  </a:lnTo>
                  <a:lnTo>
                    <a:pt x="1818915" y="1050452"/>
                  </a:lnTo>
                  <a:lnTo>
                    <a:pt x="134026" y="51944"/>
                  </a:lnTo>
                  <a:close/>
                </a:path>
                <a:path w="1929129" h="1143000">
                  <a:moveTo>
                    <a:pt x="0" y="0"/>
                  </a:moveTo>
                  <a:lnTo>
                    <a:pt x="85851" y="133223"/>
                  </a:lnTo>
                  <a:lnTo>
                    <a:pt x="109928" y="92602"/>
                  </a:lnTo>
                  <a:lnTo>
                    <a:pt x="89535" y="80518"/>
                  </a:lnTo>
                  <a:lnTo>
                    <a:pt x="97536" y="66929"/>
                  </a:lnTo>
                  <a:lnTo>
                    <a:pt x="125145" y="66929"/>
                  </a:lnTo>
                  <a:lnTo>
                    <a:pt x="125985" y="65510"/>
                  </a:lnTo>
                  <a:lnTo>
                    <a:pt x="105663" y="53467"/>
                  </a:lnTo>
                  <a:lnTo>
                    <a:pt x="113664" y="39878"/>
                  </a:lnTo>
                  <a:lnTo>
                    <a:pt x="141178" y="39878"/>
                  </a:lnTo>
                  <a:lnTo>
                    <a:pt x="158114" y="11303"/>
                  </a:lnTo>
                  <a:lnTo>
                    <a:pt x="0" y="0"/>
                  </a:lnTo>
                  <a:close/>
                </a:path>
                <a:path w="1929129" h="1143000">
                  <a:moveTo>
                    <a:pt x="97536" y="66929"/>
                  </a:moveTo>
                  <a:lnTo>
                    <a:pt x="89535" y="80518"/>
                  </a:lnTo>
                  <a:lnTo>
                    <a:pt x="109928" y="92602"/>
                  </a:lnTo>
                  <a:lnTo>
                    <a:pt x="117968" y="79036"/>
                  </a:lnTo>
                  <a:lnTo>
                    <a:pt x="97536" y="66929"/>
                  </a:lnTo>
                  <a:close/>
                </a:path>
                <a:path w="1929129" h="1143000">
                  <a:moveTo>
                    <a:pt x="125145" y="66929"/>
                  </a:moveTo>
                  <a:lnTo>
                    <a:pt x="97536" y="66929"/>
                  </a:lnTo>
                  <a:lnTo>
                    <a:pt x="117968" y="79036"/>
                  </a:lnTo>
                  <a:lnTo>
                    <a:pt x="125145" y="66929"/>
                  </a:lnTo>
                  <a:close/>
                </a:path>
                <a:path w="1929129" h="1143000">
                  <a:moveTo>
                    <a:pt x="113664" y="39878"/>
                  </a:moveTo>
                  <a:lnTo>
                    <a:pt x="105663" y="53467"/>
                  </a:lnTo>
                  <a:lnTo>
                    <a:pt x="125985" y="65510"/>
                  </a:lnTo>
                  <a:lnTo>
                    <a:pt x="134026" y="51944"/>
                  </a:lnTo>
                  <a:lnTo>
                    <a:pt x="113664" y="39878"/>
                  </a:lnTo>
                  <a:close/>
                </a:path>
                <a:path w="1929129" h="1143000">
                  <a:moveTo>
                    <a:pt x="141178" y="39878"/>
                  </a:moveTo>
                  <a:lnTo>
                    <a:pt x="113664" y="39878"/>
                  </a:lnTo>
                  <a:lnTo>
                    <a:pt x="134026" y="51944"/>
                  </a:lnTo>
                  <a:lnTo>
                    <a:pt x="141178" y="3987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961388" y="4401311"/>
              <a:ext cx="2360676" cy="143103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143506" y="4552949"/>
              <a:ext cx="2000250" cy="1071880"/>
            </a:xfrm>
            <a:custGeom>
              <a:avLst/>
              <a:gdLst/>
              <a:ahLst/>
              <a:cxnLst/>
              <a:rect l="l" t="t" r="r" b="b"/>
              <a:pathLst>
                <a:path w="2000250" h="1071879">
                  <a:moveTo>
                    <a:pt x="1864180" y="1025493"/>
                  </a:moveTo>
                  <a:lnTo>
                    <a:pt x="1841881" y="1067104"/>
                  </a:lnTo>
                  <a:lnTo>
                    <a:pt x="2000249" y="1071562"/>
                  </a:lnTo>
                  <a:lnTo>
                    <a:pt x="1975542" y="1036612"/>
                  </a:lnTo>
                  <a:lnTo>
                    <a:pt x="1884933" y="1036612"/>
                  </a:lnTo>
                  <a:lnTo>
                    <a:pt x="1864180" y="1025493"/>
                  </a:lnTo>
                  <a:close/>
                </a:path>
                <a:path w="2000250" h="1071879">
                  <a:moveTo>
                    <a:pt x="1871630" y="1011590"/>
                  </a:moveTo>
                  <a:lnTo>
                    <a:pt x="1864180" y="1025493"/>
                  </a:lnTo>
                  <a:lnTo>
                    <a:pt x="1884933" y="1036612"/>
                  </a:lnTo>
                  <a:lnTo>
                    <a:pt x="1892427" y="1022731"/>
                  </a:lnTo>
                  <a:lnTo>
                    <a:pt x="1871630" y="1011590"/>
                  </a:lnTo>
                  <a:close/>
                </a:path>
                <a:path w="2000250" h="1071879">
                  <a:moveTo>
                    <a:pt x="1879066" y="997715"/>
                  </a:moveTo>
                  <a:lnTo>
                    <a:pt x="1871630" y="1011590"/>
                  </a:lnTo>
                  <a:lnTo>
                    <a:pt x="1892427" y="1022731"/>
                  </a:lnTo>
                  <a:lnTo>
                    <a:pt x="1884933" y="1036612"/>
                  </a:lnTo>
                  <a:lnTo>
                    <a:pt x="1975542" y="1036612"/>
                  </a:lnTo>
                  <a:lnTo>
                    <a:pt x="1955944" y="1008888"/>
                  </a:lnTo>
                  <a:lnTo>
                    <a:pt x="1899920" y="1008888"/>
                  </a:lnTo>
                  <a:lnTo>
                    <a:pt x="1879066" y="997715"/>
                  </a:lnTo>
                  <a:close/>
                </a:path>
                <a:path w="2000250" h="1071879">
                  <a:moveTo>
                    <a:pt x="121170" y="73901"/>
                  </a:moveTo>
                  <a:lnTo>
                    <a:pt x="113766" y="87725"/>
                  </a:lnTo>
                  <a:lnTo>
                    <a:pt x="1864180" y="1025493"/>
                  </a:lnTo>
                  <a:lnTo>
                    <a:pt x="1871630" y="1011590"/>
                  </a:lnTo>
                  <a:lnTo>
                    <a:pt x="121170" y="73901"/>
                  </a:lnTo>
                  <a:close/>
                </a:path>
                <a:path w="2000250" h="1071879">
                  <a:moveTo>
                    <a:pt x="1886525" y="983796"/>
                  </a:moveTo>
                  <a:lnTo>
                    <a:pt x="1879066" y="997715"/>
                  </a:lnTo>
                  <a:lnTo>
                    <a:pt x="1899920" y="1008888"/>
                  </a:lnTo>
                  <a:lnTo>
                    <a:pt x="1907285" y="994918"/>
                  </a:lnTo>
                  <a:lnTo>
                    <a:pt x="1886525" y="983796"/>
                  </a:lnTo>
                  <a:close/>
                </a:path>
                <a:path w="2000250" h="1071879">
                  <a:moveTo>
                    <a:pt x="1908809" y="942213"/>
                  </a:moveTo>
                  <a:lnTo>
                    <a:pt x="1886525" y="983796"/>
                  </a:lnTo>
                  <a:lnTo>
                    <a:pt x="1907285" y="994918"/>
                  </a:lnTo>
                  <a:lnTo>
                    <a:pt x="1899920" y="1008888"/>
                  </a:lnTo>
                  <a:lnTo>
                    <a:pt x="1955944" y="1008888"/>
                  </a:lnTo>
                  <a:lnTo>
                    <a:pt x="1908809" y="942213"/>
                  </a:lnTo>
                  <a:close/>
                </a:path>
                <a:path w="2000250" h="1071879">
                  <a:moveTo>
                    <a:pt x="136085" y="46051"/>
                  </a:moveTo>
                  <a:lnTo>
                    <a:pt x="128653" y="59928"/>
                  </a:lnTo>
                  <a:lnTo>
                    <a:pt x="1879066" y="997715"/>
                  </a:lnTo>
                  <a:lnTo>
                    <a:pt x="1886525" y="983796"/>
                  </a:lnTo>
                  <a:lnTo>
                    <a:pt x="136085" y="46051"/>
                  </a:lnTo>
                  <a:close/>
                </a:path>
                <a:path w="2000250" h="1071879">
                  <a:moveTo>
                    <a:pt x="0" y="0"/>
                  </a:moveTo>
                  <a:lnTo>
                    <a:pt x="91439" y="129412"/>
                  </a:lnTo>
                  <a:lnTo>
                    <a:pt x="113766" y="87725"/>
                  </a:lnTo>
                  <a:lnTo>
                    <a:pt x="92963" y="76581"/>
                  </a:lnTo>
                  <a:lnTo>
                    <a:pt x="100330" y="62737"/>
                  </a:lnTo>
                  <a:lnTo>
                    <a:pt x="127149" y="62737"/>
                  </a:lnTo>
                  <a:lnTo>
                    <a:pt x="128653" y="59928"/>
                  </a:lnTo>
                  <a:lnTo>
                    <a:pt x="107823" y="48768"/>
                  </a:lnTo>
                  <a:lnTo>
                    <a:pt x="115316" y="34925"/>
                  </a:lnTo>
                  <a:lnTo>
                    <a:pt x="142044" y="34925"/>
                  </a:lnTo>
                  <a:lnTo>
                    <a:pt x="158369" y="4444"/>
                  </a:lnTo>
                  <a:lnTo>
                    <a:pt x="0" y="0"/>
                  </a:lnTo>
                  <a:close/>
                </a:path>
                <a:path w="2000250" h="1071879">
                  <a:moveTo>
                    <a:pt x="100330" y="62737"/>
                  </a:moveTo>
                  <a:lnTo>
                    <a:pt x="92963" y="76581"/>
                  </a:lnTo>
                  <a:lnTo>
                    <a:pt x="113766" y="87725"/>
                  </a:lnTo>
                  <a:lnTo>
                    <a:pt x="121170" y="73901"/>
                  </a:lnTo>
                  <a:lnTo>
                    <a:pt x="100330" y="62737"/>
                  </a:lnTo>
                  <a:close/>
                </a:path>
                <a:path w="2000250" h="1071879">
                  <a:moveTo>
                    <a:pt x="127149" y="62737"/>
                  </a:moveTo>
                  <a:lnTo>
                    <a:pt x="100330" y="62737"/>
                  </a:lnTo>
                  <a:lnTo>
                    <a:pt x="121170" y="73901"/>
                  </a:lnTo>
                  <a:lnTo>
                    <a:pt x="127149" y="62737"/>
                  </a:lnTo>
                  <a:close/>
                </a:path>
                <a:path w="2000250" h="1071879">
                  <a:moveTo>
                    <a:pt x="115316" y="34925"/>
                  </a:moveTo>
                  <a:lnTo>
                    <a:pt x="107823" y="48768"/>
                  </a:lnTo>
                  <a:lnTo>
                    <a:pt x="128653" y="59928"/>
                  </a:lnTo>
                  <a:lnTo>
                    <a:pt x="136085" y="46051"/>
                  </a:lnTo>
                  <a:lnTo>
                    <a:pt x="115316" y="34925"/>
                  </a:lnTo>
                  <a:close/>
                </a:path>
                <a:path w="2000250" h="1071879">
                  <a:moveTo>
                    <a:pt x="142044" y="34925"/>
                  </a:moveTo>
                  <a:lnTo>
                    <a:pt x="115316" y="34925"/>
                  </a:lnTo>
                  <a:lnTo>
                    <a:pt x="136085" y="46051"/>
                  </a:lnTo>
                  <a:lnTo>
                    <a:pt x="142044" y="3492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247900" y="4937747"/>
              <a:ext cx="2074164" cy="132435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430018" y="5089397"/>
              <a:ext cx="1714500" cy="964565"/>
            </a:xfrm>
            <a:custGeom>
              <a:avLst/>
              <a:gdLst/>
              <a:ahLst/>
              <a:cxnLst/>
              <a:rect l="l" t="t" r="r" b="b"/>
              <a:pathLst>
                <a:path w="1714500" h="964564">
                  <a:moveTo>
                    <a:pt x="1579398" y="915541"/>
                  </a:moveTo>
                  <a:lnTo>
                    <a:pt x="1556258" y="956690"/>
                  </a:lnTo>
                  <a:lnTo>
                    <a:pt x="1714499" y="964412"/>
                  </a:lnTo>
                  <a:lnTo>
                    <a:pt x="1689263" y="927099"/>
                  </a:lnTo>
                  <a:lnTo>
                    <a:pt x="1599945" y="927099"/>
                  </a:lnTo>
                  <a:lnTo>
                    <a:pt x="1579398" y="915541"/>
                  </a:lnTo>
                  <a:close/>
                </a:path>
                <a:path w="1714500" h="964564">
                  <a:moveTo>
                    <a:pt x="1587125" y="901801"/>
                  </a:moveTo>
                  <a:lnTo>
                    <a:pt x="1579398" y="915541"/>
                  </a:lnTo>
                  <a:lnTo>
                    <a:pt x="1599945" y="927099"/>
                  </a:lnTo>
                  <a:lnTo>
                    <a:pt x="1607693" y="913371"/>
                  </a:lnTo>
                  <a:lnTo>
                    <a:pt x="1587125" y="901801"/>
                  </a:lnTo>
                  <a:close/>
                </a:path>
                <a:path w="1714500" h="964564">
                  <a:moveTo>
                    <a:pt x="1594851" y="888061"/>
                  </a:moveTo>
                  <a:lnTo>
                    <a:pt x="1587125" y="901801"/>
                  </a:lnTo>
                  <a:lnTo>
                    <a:pt x="1607693" y="913371"/>
                  </a:lnTo>
                  <a:lnTo>
                    <a:pt x="1599945" y="927099"/>
                  </a:lnTo>
                  <a:lnTo>
                    <a:pt x="1689263" y="927099"/>
                  </a:lnTo>
                  <a:lnTo>
                    <a:pt x="1670693" y="899642"/>
                  </a:lnTo>
                  <a:lnTo>
                    <a:pt x="1615440" y="899642"/>
                  </a:lnTo>
                  <a:lnTo>
                    <a:pt x="1594851" y="888061"/>
                  </a:lnTo>
                  <a:close/>
                </a:path>
                <a:path w="1714500" h="964564">
                  <a:moveTo>
                    <a:pt x="119637" y="76345"/>
                  </a:moveTo>
                  <a:lnTo>
                    <a:pt x="111912" y="90073"/>
                  </a:lnTo>
                  <a:lnTo>
                    <a:pt x="1579398" y="915541"/>
                  </a:lnTo>
                  <a:lnTo>
                    <a:pt x="1587125" y="901801"/>
                  </a:lnTo>
                  <a:lnTo>
                    <a:pt x="119637" y="76345"/>
                  </a:lnTo>
                  <a:close/>
                </a:path>
                <a:path w="1714500" h="964564">
                  <a:moveTo>
                    <a:pt x="1602578" y="874321"/>
                  </a:moveTo>
                  <a:lnTo>
                    <a:pt x="1594851" y="888061"/>
                  </a:lnTo>
                  <a:lnTo>
                    <a:pt x="1615440" y="899642"/>
                  </a:lnTo>
                  <a:lnTo>
                    <a:pt x="1623186" y="885913"/>
                  </a:lnTo>
                  <a:lnTo>
                    <a:pt x="1602578" y="874321"/>
                  </a:lnTo>
                  <a:close/>
                </a:path>
                <a:path w="1714500" h="964564">
                  <a:moveTo>
                    <a:pt x="1625727" y="833158"/>
                  </a:moveTo>
                  <a:lnTo>
                    <a:pt x="1602578" y="874321"/>
                  </a:lnTo>
                  <a:lnTo>
                    <a:pt x="1623186" y="885913"/>
                  </a:lnTo>
                  <a:lnTo>
                    <a:pt x="1615440" y="899642"/>
                  </a:lnTo>
                  <a:lnTo>
                    <a:pt x="1670693" y="899642"/>
                  </a:lnTo>
                  <a:lnTo>
                    <a:pt x="1625727" y="833158"/>
                  </a:lnTo>
                  <a:close/>
                </a:path>
                <a:path w="1714500" h="964564">
                  <a:moveTo>
                    <a:pt x="135089" y="48888"/>
                  </a:moveTo>
                  <a:lnTo>
                    <a:pt x="127363" y="62616"/>
                  </a:lnTo>
                  <a:lnTo>
                    <a:pt x="1594851" y="888061"/>
                  </a:lnTo>
                  <a:lnTo>
                    <a:pt x="1602578" y="874321"/>
                  </a:lnTo>
                  <a:lnTo>
                    <a:pt x="135089" y="48888"/>
                  </a:lnTo>
                  <a:close/>
                </a:path>
                <a:path w="1714500" h="964564">
                  <a:moveTo>
                    <a:pt x="0" y="0"/>
                  </a:moveTo>
                  <a:lnTo>
                    <a:pt x="88773" y="131190"/>
                  </a:lnTo>
                  <a:lnTo>
                    <a:pt x="111912" y="90073"/>
                  </a:lnTo>
                  <a:lnTo>
                    <a:pt x="91312" y="78485"/>
                  </a:lnTo>
                  <a:lnTo>
                    <a:pt x="99059" y="64769"/>
                  </a:lnTo>
                  <a:lnTo>
                    <a:pt x="126151" y="64769"/>
                  </a:lnTo>
                  <a:lnTo>
                    <a:pt x="127363" y="62616"/>
                  </a:lnTo>
                  <a:lnTo>
                    <a:pt x="106806" y="51053"/>
                  </a:lnTo>
                  <a:lnTo>
                    <a:pt x="114554" y="37337"/>
                  </a:lnTo>
                  <a:lnTo>
                    <a:pt x="141589" y="37337"/>
                  </a:lnTo>
                  <a:lnTo>
                    <a:pt x="158242" y="7746"/>
                  </a:lnTo>
                  <a:lnTo>
                    <a:pt x="0" y="0"/>
                  </a:lnTo>
                  <a:close/>
                </a:path>
                <a:path w="1714500" h="964564">
                  <a:moveTo>
                    <a:pt x="99059" y="64769"/>
                  </a:moveTo>
                  <a:lnTo>
                    <a:pt x="91312" y="78485"/>
                  </a:lnTo>
                  <a:lnTo>
                    <a:pt x="111912" y="90073"/>
                  </a:lnTo>
                  <a:lnTo>
                    <a:pt x="119637" y="76345"/>
                  </a:lnTo>
                  <a:lnTo>
                    <a:pt x="99059" y="64769"/>
                  </a:lnTo>
                  <a:close/>
                </a:path>
                <a:path w="1714500" h="964564">
                  <a:moveTo>
                    <a:pt x="126151" y="64769"/>
                  </a:moveTo>
                  <a:lnTo>
                    <a:pt x="99059" y="64769"/>
                  </a:lnTo>
                  <a:lnTo>
                    <a:pt x="119637" y="76345"/>
                  </a:lnTo>
                  <a:lnTo>
                    <a:pt x="126151" y="64769"/>
                  </a:lnTo>
                  <a:close/>
                </a:path>
                <a:path w="1714500" h="964564">
                  <a:moveTo>
                    <a:pt x="114554" y="37337"/>
                  </a:moveTo>
                  <a:lnTo>
                    <a:pt x="106806" y="51053"/>
                  </a:lnTo>
                  <a:lnTo>
                    <a:pt x="127363" y="62616"/>
                  </a:lnTo>
                  <a:lnTo>
                    <a:pt x="135089" y="48888"/>
                  </a:lnTo>
                  <a:lnTo>
                    <a:pt x="114554" y="37337"/>
                  </a:lnTo>
                  <a:close/>
                </a:path>
                <a:path w="1714500" h="964564">
                  <a:moveTo>
                    <a:pt x="141589" y="37337"/>
                  </a:moveTo>
                  <a:lnTo>
                    <a:pt x="114554" y="37337"/>
                  </a:lnTo>
                  <a:lnTo>
                    <a:pt x="135089" y="48888"/>
                  </a:lnTo>
                  <a:lnTo>
                    <a:pt x="141589" y="3733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176272" y="5902451"/>
              <a:ext cx="2074164" cy="644651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358390" y="6007480"/>
              <a:ext cx="1714500" cy="379095"/>
            </a:xfrm>
            <a:custGeom>
              <a:avLst/>
              <a:gdLst/>
              <a:ahLst/>
              <a:cxnLst/>
              <a:rect l="l" t="t" r="r" b="b"/>
              <a:pathLst>
                <a:path w="1714500" h="379095">
                  <a:moveTo>
                    <a:pt x="1570860" y="332370"/>
                  </a:moveTo>
                  <a:lnTo>
                    <a:pt x="1563115" y="378955"/>
                  </a:lnTo>
                  <a:lnTo>
                    <a:pt x="1701874" y="336245"/>
                  </a:lnTo>
                  <a:lnTo>
                    <a:pt x="1594104" y="336245"/>
                  </a:lnTo>
                  <a:lnTo>
                    <a:pt x="1570860" y="332370"/>
                  </a:lnTo>
                  <a:close/>
                </a:path>
                <a:path w="1714500" h="379095">
                  <a:moveTo>
                    <a:pt x="1573444" y="316825"/>
                  </a:moveTo>
                  <a:lnTo>
                    <a:pt x="1570860" y="332370"/>
                  </a:lnTo>
                  <a:lnTo>
                    <a:pt x="1594104" y="336245"/>
                  </a:lnTo>
                  <a:lnTo>
                    <a:pt x="1596771" y="320713"/>
                  </a:lnTo>
                  <a:lnTo>
                    <a:pt x="1573444" y="316825"/>
                  </a:lnTo>
                  <a:close/>
                </a:path>
                <a:path w="1714500" h="379095">
                  <a:moveTo>
                    <a:pt x="1576027" y="301287"/>
                  </a:moveTo>
                  <a:lnTo>
                    <a:pt x="1573444" y="316825"/>
                  </a:lnTo>
                  <a:lnTo>
                    <a:pt x="1596771" y="320713"/>
                  </a:lnTo>
                  <a:lnTo>
                    <a:pt x="1594104" y="336245"/>
                  </a:lnTo>
                  <a:lnTo>
                    <a:pt x="1701874" y="336245"/>
                  </a:lnTo>
                  <a:lnTo>
                    <a:pt x="1714500" y="332359"/>
                  </a:lnTo>
                  <a:lnTo>
                    <a:pt x="1677116" y="305168"/>
                  </a:lnTo>
                  <a:lnTo>
                    <a:pt x="1599311" y="305168"/>
                  </a:lnTo>
                  <a:lnTo>
                    <a:pt x="1576027" y="301287"/>
                  </a:lnTo>
                  <a:close/>
                </a:path>
                <a:path w="1714500" h="379095">
                  <a:moveTo>
                    <a:pt x="138528" y="77676"/>
                  </a:moveTo>
                  <a:lnTo>
                    <a:pt x="135933" y="93200"/>
                  </a:lnTo>
                  <a:lnTo>
                    <a:pt x="1570860" y="332370"/>
                  </a:lnTo>
                  <a:lnTo>
                    <a:pt x="1573444" y="316825"/>
                  </a:lnTo>
                  <a:lnTo>
                    <a:pt x="138528" y="77676"/>
                  </a:lnTo>
                  <a:close/>
                </a:path>
                <a:path w="1714500" h="379095">
                  <a:moveTo>
                    <a:pt x="1578608" y="285762"/>
                  </a:moveTo>
                  <a:lnTo>
                    <a:pt x="1576027" y="301287"/>
                  </a:lnTo>
                  <a:lnTo>
                    <a:pt x="1599311" y="305168"/>
                  </a:lnTo>
                  <a:lnTo>
                    <a:pt x="1601851" y="289636"/>
                  </a:lnTo>
                  <a:lnTo>
                    <a:pt x="1578608" y="285762"/>
                  </a:lnTo>
                  <a:close/>
                </a:path>
                <a:path w="1714500" h="379095">
                  <a:moveTo>
                    <a:pt x="1586357" y="239153"/>
                  </a:moveTo>
                  <a:lnTo>
                    <a:pt x="1578608" y="285762"/>
                  </a:lnTo>
                  <a:lnTo>
                    <a:pt x="1601851" y="289636"/>
                  </a:lnTo>
                  <a:lnTo>
                    <a:pt x="1599311" y="305168"/>
                  </a:lnTo>
                  <a:lnTo>
                    <a:pt x="1677116" y="305168"/>
                  </a:lnTo>
                  <a:lnTo>
                    <a:pt x="1586357" y="239153"/>
                  </a:lnTo>
                  <a:close/>
                </a:path>
                <a:path w="1714500" h="379095">
                  <a:moveTo>
                    <a:pt x="143720" y="46610"/>
                  </a:moveTo>
                  <a:lnTo>
                    <a:pt x="141126" y="62133"/>
                  </a:lnTo>
                  <a:lnTo>
                    <a:pt x="1576027" y="301287"/>
                  </a:lnTo>
                  <a:lnTo>
                    <a:pt x="1578608" y="285762"/>
                  </a:lnTo>
                  <a:lnTo>
                    <a:pt x="143720" y="46610"/>
                  </a:lnTo>
                  <a:close/>
                </a:path>
                <a:path w="1714500" h="379095">
                  <a:moveTo>
                    <a:pt x="151511" y="0"/>
                  </a:moveTo>
                  <a:lnTo>
                    <a:pt x="0" y="46609"/>
                  </a:lnTo>
                  <a:lnTo>
                    <a:pt x="128143" y="139814"/>
                  </a:lnTo>
                  <a:lnTo>
                    <a:pt x="135933" y="93200"/>
                  </a:lnTo>
                  <a:lnTo>
                    <a:pt x="112649" y="89319"/>
                  </a:lnTo>
                  <a:lnTo>
                    <a:pt x="115189" y="73787"/>
                  </a:lnTo>
                  <a:lnTo>
                    <a:pt x="139178" y="73787"/>
                  </a:lnTo>
                  <a:lnTo>
                    <a:pt x="141126" y="62133"/>
                  </a:lnTo>
                  <a:lnTo>
                    <a:pt x="117856" y="58254"/>
                  </a:lnTo>
                  <a:lnTo>
                    <a:pt x="120396" y="42722"/>
                  </a:lnTo>
                  <a:lnTo>
                    <a:pt x="144370" y="42722"/>
                  </a:lnTo>
                  <a:lnTo>
                    <a:pt x="151511" y="0"/>
                  </a:lnTo>
                  <a:close/>
                </a:path>
                <a:path w="1714500" h="379095">
                  <a:moveTo>
                    <a:pt x="115189" y="73787"/>
                  </a:moveTo>
                  <a:lnTo>
                    <a:pt x="112649" y="89319"/>
                  </a:lnTo>
                  <a:lnTo>
                    <a:pt x="135933" y="93200"/>
                  </a:lnTo>
                  <a:lnTo>
                    <a:pt x="138528" y="77676"/>
                  </a:lnTo>
                  <a:lnTo>
                    <a:pt x="115189" y="73787"/>
                  </a:lnTo>
                  <a:close/>
                </a:path>
                <a:path w="1714500" h="379095">
                  <a:moveTo>
                    <a:pt x="139178" y="73787"/>
                  </a:moveTo>
                  <a:lnTo>
                    <a:pt x="115189" y="73787"/>
                  </a:lnTo>
                  <a:lnTo>
                    <a:pt x="138528" y="77676"/>
                  </a:lnTo>
                  <a:lnTo>
                    <a:pt x="139178" y="73787"/>
                  </a:lnTo>
                  <a:close/>
                </a:path>
                <a:path w="1714500" h="379095">
                  <a:moveTo>
                    <a:pt x="120396" y="42722"/>
                  </a:moveTo>
                  <a:lnTo>
                    <a:pt x="117856" y="58254"/>
                  </a:lnTo>
                  <a:lnTo>
                    <a:pt x="141126" y="62133"/>
                  </a:lnTo>
                  <a:lnTo>
                    <a:pt x="143712" y="46609"/>
                  </a:lnTo>
                  <a:lnTo>
                    <a:pt x="120396" y="42722"/>
                  </a:lnTo>
                  <a:close/>
                </a:path>
                <a:path w="1714500" h="379095">
                  <a:moveTo>
                    <a:pt x="144370" y="42722"/>
                  </a:moveTo>
                  <a:lnTo>
                    <a:pt x="120396" y="42722"/>
                  </a:lnTo>
                  <a:lnTo>
                    <a:pt x="143720" y="46609"/>
                  </a:lnTo>
                  <a:lnTo>
                    <a:pt x="144370" y="4272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104644" y="4806657"/>
              <a:ext cx="384098" cy="621830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143125" y="4816855"/>
              <a:ext cx="310515" cy="546100"/>
            </a:xfrm>
            <a:custGeom>
              <a:avLst/>
              <a:gdLst/>
              <a:ahLst/>
              <a:cxnLst/>
              <a:rect l="l" t="t" r="r" b="b"/>
              <a:pathLst>
                <a:path w="310514" h="546100">
                  <a:moveTo>
                    <a:pt x="180084" y="289238"/>
                  </a:moveTo>
                  <a:lnTo>
                    <a:pt x="177800" y="289560"/>
                  </a:lnTo>
                  <a:lnTo>
                    <a:pt x="169799" y="292100"/>
                  </a:lnTo>
                  <a:lnTo>
                    <a:pt x="163068" y="293370"/>
                  </a:lnTo>
                  <a:lnTo>
                    <a:pt x="157480" y="294640"/>
                  </a:lnTo>
                  <a:lnTo>
                    <a:pt x="153924" y="297180"/>
                  </a:lnTo>
                  <a:lnTo>
                    <a:pt x="151637" y="298450"/>
                  </a:lnTo>
                  <a:lnTo>
                    <a:pt x="151511" y="500380"/>
                  </a:lnTo>
                  <a:lnTo>
                    <a:pt x="151383" y="500380"/>
                  </a:lnTo>
                  <a:lnTo>
                    <a:pt x="149987" y="505460"/>
                  </a:lnTo>
                  <a:lnTo>
                    <a:pt x="149351" y="506730"/>
                  </a:lnTo>
                  <a:lnTo>
                    <a:pt x="148589" y="506730"/>
                  </a:lnTo>
                  <a:lnTo>
                    <a:pt x="146431" y="509270"/>
                  </a:lnTo>
                  <a:lnTo>
                    <a:pt x="145923" y="509270"/>
                  </a:lnTo>
                  <a:lnTo>
                    <a:pt x="145542" y="510540"/>
                  </a:lnTo>
                  <a:lnTo>
                    <a:pt x="144906" y="510540"/>
                  </a:lnTo>
                  <a:lnTo>
                    <a:pt x="141097" y="513080"/>
                  </a:lnTo>
                  <a:lnTo>
                    <a:pt x="140462" y="513080"/>
                  </a:lnTo>
                  <a:lnTo>
                    <a:pt x="135636" y="515620"/>
                  </a:lnTo>
                  <a:lnTo>
                    <a:pt x="129031" y="518160"/>
                  </a:lnTo>
                  <a:lnTo>
                    <a:pt x="121285" y="520700"/>
                  </a:lnTo>
                  <a:lnTo>
                    <a:pt x="112649" y="521970"/>
                  </a:lnTo>
                  <a:lnTo>
                    <a:pt x="103124" y="524510"/>
                  </a:lnTo>
                  <a:lnTo>
                    <a:pt x="92710" y="525780"/>
                  </a:lnTo>
                  <a:lnTo>
                    <a:pt x="56768" y="529590"/>
                  </a:lnTo>
                  <a:lnTo>
                    <a:pt x="43433" y="529590"/>
                  </a:lnTo>
                  <a:lnTo>
                    <a:pt x="29591" y="530860"/>
                  </a:lnTo>
                  <a:lnTo>
                    <a:pt x="507" y="530860"/>
                  </a:lnTo>
                  <a:lnTo>
                    <a:pt x="762" y="546100"/>
                  </a:lnTo>
                  <a:lnTo>
                    <a:pt x="44450" y="546100"/>
                  </a:lnTo>
                  <a:lnTo>
                    <a:pt x="83312" y="542290"/>
                  </a:lnTo>
                  <a:lnTo>
                    <a:pt x="106044" y="539750"/>
                  </a:lnTo>
                  <a:lnTo>
                    <a:pt x="116077" y="537210"/>
                  </a:lnTo>
                  <a:lnTo>
                    <a:pt x="125475" y="535940"/>
                  </a:lnTo>
                  <a:lnTo>
                    <a:pt x="134238" y="533400"/>
                  </a:lnTo>
                  <a:lnTo>
                    <a:pt x="142239" y="529590"/>
                  </a:lnTo>
                  <a:lnTo>
                    <a:pt x="147066" y="528320"/>
                  </a:lnTo>
                  <a:lnTo>
                    <a:pt x="149098" y="527050"/>
                  </a:lnTo>
                  <a:lnTo>
                    <a:pt x="149987" y="525780"/>
                  </a:lnTo>
                  <a:lnTo>
                    <a:pt x="153543" y="524510"/>
                  </a:lnTo>
                  <a:lnTo>
                    <a:pt x="167258" y="501650"/>
                  </a:lnTo>
                  <a:lnTo>
                    <a:pt x="167258" y="311150"/>
                  </a:lnTo>
                  <a:lnTo>
                    <a:pt x="161544" y="311150"/>
                  </a:lnTo>
                  <a:lnTo>
                    <a:pt x="162560" y="309880"/>
                  </a:lnTo>
                  <a:lnTo>
                    <a:pt x="163121" y="309732"/>
                  </a:lnTo>
                  <a:lnTo>
                    <a:pt x="165354" y="307340"/>
                  </a:lnTo>
                  <a:lnTo>
                    <a:pt x="167258" y="300990"/>
                  </a:lnTo>
                  <a:lnTo>
                    <a:pt x="209295" y="300990"/>
                  </a:lnTo>
                  <a:lnTo>
                    <a:pt x="220344" y="299720"/>
                  </a:lnTo>
                  <a:lnTo>
                    <a:pt x="245237" y="298450"/>
                  </a:lnTo>
                  <a:lnTo>
                    <a:pt x="258444" y="297180"/>
                  </a:lnTo>
                  <a:lnTo>
                    <a:pt x="286512" y="297180"/>
                  </a:lnTo>
                  <a:lnTo>
                    <a:pt x="257048" y="295910"/>
                  </a:lnTo>
                  <a:lnTo>
                    <a:pt x="242824" y="295910"/>
                  </a:lnTo>
                  <a:lnTo>
                    <a:pt x="203962" y="292100"/>
                  </a:lnTo>
                  <a:lnTo>
                    <a:pt x="181356" y="289560"/>
                  </a:lnTo>
                  <a:lnTo>
                    <a:pt x="180084" y="289238"/>
                  </a:lnTo>
                  <a:close/>
                </a:path>
                <a:path w="310514" h="546100">
                  <a:moveTo>
                    <a:pt x="120014" y="488048"/>
                  </a:moveTo>
                  <a:lnTo>
                    <a:pt x="77597" y="495300"/>
                  </a:lnTo>
                  <a:lnTo>
                    <a:pt x="41401" y="499110"/>
                  </a:lnTo>
                  <a:lnTo>
                    <a:pt x="0" y="499110"/>
                  </a:lnTo>
                  <a:lnTo>
                    <a:pt x="254" y="515620"/>
                  </a:lnTo>
                  <a:lnTo>
                    <a:pt x="28956" y="514350"/>
                  </a:lnTo>
                  <a:lnTo>
                    <a:pt x="42418" y="514350"/>
                  </a:lnTo>
                  <a:lnTo>
                    <a:pt x="67818" y="511810"/>
                  </a:lnTo>
                  <a:lnTo>
                    <a:pt x="79501" y="511810"/>
                  </a:lnTo>
                  <a:lnTo>
                    <a:pt x="90424" y="509270"/>
                  </a:lnTo>
                  <a:lnTo>
                    <a:pt x="100330" y="508000"/>
                  </a:lnTo>
                  <a:lnTo>
                    <a:pt x="109219" y="506730"/>
                  </a:lnTo>
                  <a:lnTo>
                    <a:pt x="117093" y="505460"/>
                  </a:lnTo>
                  <a:lnTo>
                    <a:pt x="123825" y="502920"/>
                  </a:lnTo>
                  <a:lnTo>
                    <a:pt x="129158" y="501650"/>
                  </a:lnTo>
                  <a:lnTo>
                    <a:pt x="133350" y="499110"/>
                  </a:lnTo>
                  <a:lnTo>
                    <a:pt x="135636" y="497840"/>
                  </a:lnTo>
                  <a:lnTo>
                    <a:pt x="135762" y="495300"/>
                  </a:lnTo>
                  <a:lnTo>
                    <a:pt x="120014" y="495300"/>
                  </a:lnTo>
                  <a:lnTo>
                    <a:pt x="120014" y="488048"/>
                  </a:lnTo>
                  <a:close/>
                </a:path>
                <a:path w="310514" h="546100">
                  <a:moveTo>
                    <a:pt x="125730" y="485140"/>
                  </a:moveTo>
                  <a:lnTo>
                    <a:pt x="122555" y="486410"/>
                  </a:lnTo>
                  <a:lnTo>
                    <a:pt x="120014" y="488048"/>
                  </a:lnTo>
                  <a:lnTo>
                    <a:pt x="120014" y="495300"/>
                  </a:lnTo>
                  <a:lnTo>
                    <a:pt x="121919" y="488950"/>
                  </a:lnTo>
                  <a:lnTo>
                    <a:pt x="125475" y="486410"/>
                  </a:lnTo>
                  <a:lnTo>
                    <a:pt x="125730" y="485140"/>
                  </a:lnTo>
                  <a:close/>
                </a:path>
                <a:path w="310514" h="546100">
                  <a:moveTo>
                    <a:pt x="135762" y="485140"/>
                  </a:moveTo>
                  <a:lnTo>
                    <a:pt x="125730" y="485140"/>
                  </a:lnTo>
                  <a:lnTo>
                    <a:pt x="125475" y="486410"/>
                  </a:lnTo>
                  <a:lnTo>
                    <a:pt x="121919" y="488950"/>
                  </a:lnTo>
                  <a:lnTo>
                    <a:pt x="120014" y="495300"/>
                  </a:lnTo>
                  <a:lnTo>
                    <a:pt x="135762" y="495300"/>
                  </a:lnTo>
                  <a:lnTo>
                    <a:pt x="135762" y="485140"/>
                  </a:lnTo>
                  <a:close/>
                </a:path>
                <a:path w="310514" h="546100">
                  <a:moveTo>
                    <a:pt x="132206" y="273050"/>
                  </a:moveTo>
                  <a:lnTo>
                    <a:pt x="120014" y="294640"/>
                  </a:lnTo>
                  <a:lnTo>
                    <a:pt x="120014" y="488048"/>
                  </a:lnTo>
                  <a:lnTo>
                    <a:pt x="122555" y="486410"/>
                  </a:lnTo>
                  <a:lnTo>
                    <a:pt x="125730" y="485140"/>
                  </a:lnTo>
                  <a:lnTo>
                    <a:pt x="135762" y="485140"/>
                  </a:lnTo>
                  <a:lnTo>
                    <a:pt x="135889" y="295910"/>
                  </a:lnTo>
                  <a:lnTo>
                    <a:pt x="136144" y="294640"/>
                  </a:lnTo>
                  <a:lnTo>
                    <a:pt x="137287" y="290830"/>
                  </a:lnTo>
                  <a:lnTo>
                    <a:pt x="137922" y="289560"/>
                  </a:lnTo>
                  <a:lnTo>
                    <a:pt x="138683" y="289560"/>
                  </a:lnTo>
                  <a:lnTo>
                    <a:pt x="140843" y="287020"/>
                  </a:lnTo>
                  <a:lnTo>
                    <a:pt x="141731" y="285750"/>
                  </a:lnTo>
                  <a:lnTo>
                    <a:pt x="142367" y="285750"/>
                  </a:lnTo>
                  <a:lnTo>
                    <a:pt x="146176" y="283210"/>
                  </a:lnTo>
                  <a:lnTo>
                    <a:pt x="146812" y="283210"/>
                  </a:lnTo>
                  <a:lnTo>
                    <a:pt x="150037" y="281709"/>
                  </a:lnTo>
                  <a:lnTo>
                    <a:pt x="145033" y="279400"/>
                  </a:lnTo>
                  <a:lnTo>
                    <a:pt x="140207" y="278130"/>
                  </a:lnTo>
                  <a:lnTo>
                    <a:pt x="138175" y="276860"/>
                  </a:lnTo>
                  <a:lnTo>
                    <a:pt x="137287" y="275590"/>
                  </a:lnTo>
                  <a:lnTo>
                    <a:pt x="133731" y="274320"/>
                  </a:lnTo>
                  <a:lnTo>
                    <a:pt x="132206" y="273050"/>
                  </a:lnTo>
                  <a:close/>
                </a:path>
                <a:path w="310514" h="546100">
                  <a:moveTo>
                    <a:pt x="167258" y="308643"/>
                  </a:moveTo>
                  <a:lnTo>
                    <a:pt x="163121" y="309732"/>
                  </a:lnTo>
                  <a:lnTo>
                    <a:pt x="161798" y="311150"/>
                  </a:lnTo>
                  <a:lnTo>
                    <a:pt x="167258" y="311150"/>
                  </a:lnTo>
                  <a:lnTo>
                    <a:pt x="167258" y="308643"/>
                  </a:lnTo>
                  <a:close/>
                </a:path>
                <a:path w="310514" h="546100">
                  <a:moveTo>
                    <a:pt x="167258" y="300990"/>
                  </a:moveTo>
                  <a:lnTo>
                    <a:pt x="165354" y="307340"/>
                  </a:lnTo>
                  <a:lnTo>
                    <a:pt x="163121" y="309732"/>
                  </a:lnTo>
                  <a:lnTo>
                    <a:pt x="167258" y="308643"/>
                  </a:lnTo>
                  <a:lnTo>
                    <a:pt x="167258" y="300990"/>
                  </a:lnTo>
                  <a:close/>
                </a:path>
                <a:path w="310514" h="546100">
                  <a:moveTo>
                    <a:pt x="209295" y="300990"/>
                  </a:moveTo>
                  <a:lnTo>
                    <a:pt x="167258" y="300990"/>
                  </a:lnTo>
                  <a:lnTo>
                    <a:pt x="167258" y="308643"/>
                  </a:lnTo>
                  <a:lnTo>
                    <a:pt x="173100" y="307340"/>
                  </a:lnTo>
                  <a:lnTo>
                    <a:pt x="180720" y="304800"/>
                  </a:lnTo>
                  <a:lnTo>
                    <a:pt x="189102" y="303530"/>
                  </a:lnTo>
                  <a:lnTo>
                    <a:pt x="209295" y="300990"/>
                  </a:lnTo>
                  <a:close/>
                </a:path>
                <a:path w="310514" h="546100">
                  <a:moveTo>
                    <a:pt x="286512" y="280692"/>
                  </a:moveTo>
                  <a:lnTo>
                    <a:pt x="258191" y="281940"/>
                  </a:lnTo>
                  <a:lnTo>
                    <a:pt x="244601" y="281940"/>
                  </a:lnTo>
                  <a:lnTo>
                    <a:pt x="207644" y="285750"/>
                  </a:lnTo>
                  <a:lnTo>
                    <a:pt x="186817" y="288290"/>
                  </a:lnTo>
                  <a:lnTo>
                    <a:pt x="180084" y="289238"/>
                  </a:lnTo>
                  <a:lnTo>
                    <a:pt x="181356" y="289560"/>
                  </a:lnTo>
                  <a:lnTo>
                    <a:pt x="203962" y="292100"/>
                  </a:lnTo>
                  <a:lnTo>
                    <a:pt x="242824" y="295910"/>
                  </a:lnTo>
                  <a:lnTo>
                    <a:pt x="257048" y="295910"/>
                  </a:lnTo>
                  <a:lnTo>
                    <a:pt x="286512" y="297180"/>
                  </a:lnTo>
                  <a:lnTo>
                    <a:pt x="286512" y="280692"/>
                  </a:lnTo>
                  <a:close/>
                </a:path>
                <a:path w="310514" h="546100">
                  <a:moveTo>
                    <a:pt x="308963" y="265430"/>
                  </a:moveTo>
                  <a:lnTo>
                    <a:pt x="291338" y="265430"/>
                  </a:lnTo>
                  <a:lnTo>
                    <a:pt x="294767" y="269240"/>
                  </a:lnTo>
                  <a:lnTo>
                    <a:pt x="294767" y="278130"/>
                  </a:lnTo>
                  <a:lnTo>
                    <a:pt x="291338" y="280670"/>
                  </a:lnTo>
                  <a:lnTo>
                    <a:pt x="287019" y="280670"/>
                  </a:lnTo>
                  <a:lnTo>
                    <a:pt x="286512" y="280692"/>
                  </a:lnTo>
                  <a:lnTo>
                    <a:pt x="286512" y="297180"/>
                  </a:lnTo>
                  <a:lnTo>
                    <a:pt x="287274" y="297180"/>
                  </a:lnTo>
                  <a:lnTo>
                    <a:pt x="296370" y="294640"/>
                  </a:lnTo>
                  <a:lnTo>
                    <a:pt x="303752" y="289560"/>
                  </a:lnTo>
                  <a:lnTo>
                    <a:pt x="308705" y="281940"/>
                  </a:lnTo>
                  <a:lnTo>
                    <a:pt x="310514" y="273050"/>
                  </a:lnTo>
                  <a:lnTo>
                    <a:pt x="308963" y="265430"/>
                  </a:lnTo>
                  <a:close/>
                </a:path>
                <a:path w="310514" h="546100">
                  <a:moveTo>
                    <a:pt x="181129" y="273503"/>
                  </a:moveTo>
                  <a:lnTo>
                    <a:pt x="150037" y="281709"/>
                  </a:lnTo>
                  <a:lnTo>
                    <a:pt x="153288" y="283210"/>
                  </a:lnTo>
                  <a:lnTo>
                    <a:pt x="161798" y="285750"/>
                  </a:lnTo>
                  <a:lnTo>
                    <a:pt x="171323" y="287020"/>
                  </a:lnTo>
                  <a:lnTo>
                    <a:pt x="180084" y="289238"/>
                  </a:lnTo>
                  <a:lnTo>
                    <a:pt x="186817" y="288290"/>
                  </a:lnTo>
                  <a:lnTo>
                    <a:pt x="207644" y="285750"/>
                  </a:lnTo>
                  <a:lnTo>
                    <a:pt x="244601" y="281940"/>
                  </a:lnTo>
                  <a:lnTo>
                    <a:pt x="258191" y="281940"/>
                  </a:lnTo>
                  <a:lnTo>
                    <a:pt x="286512" y="280692"/>
                  </a:lnTo>
                  <a:lnTo>
                    <a:pt x="257682" y="280670"/>
                  </a:lnTo>
                  <a:lnTo>
                    <a:pt x="243839" y="279400"/>
                  </a:lnTo>
                  <a:lnTo>
                    <a:pt x="230631" y="279400"/>
                  </a:lnTo>
                  <a:lnTo>
                    <a:pt x="205867" y="276860"/>
                  </a:lnTo>
                  <a:lnTo>
                    <a:pt x="184150" y="274320"/>
                  </a:lnTo>
                  <a:lnTo>
                    <a:pt x="181129" y="273503"/>
                  </a:lnTo>
                  <a:close/>
                </a:path>
                <a:path w="310514" h="546100">
                  <a:moveTo>
                    <a:pt x="120014" y="58393"/>
                  </a:moveTo>
                  <a:lnTo>
                    <a:pt x="120014" y="251460"/>
                  </a:lnTo>
                  <a:lnTo>
                    <a:pt x="120395" y="254000"/>
                  </a:lnTo>
                  <a:lnTo>
                    <a:pt x="137287" y="275590"/>
                  </a:lnTo>
                  <a:lnTo>
                    <a:pt x="138175" y="276860"/>
                  </a:lnTo>
                  <a:lnTo>
                    <a:pt x="140207" y="278130"/>
                  </a:lnTo>
                  <a:lnTo>
                    <a:pt x="145033" y="279400"/>
                  </a:lnTo>
                  <a:lnTo>
                    <a:pt x="150037" y="281709"/>
                  </a:lnTo>
                  <a:lnTo>
                    <a:pt x="181129" y="273503"/>
                  </a:lnTo>
                  <a:lnTo>
                    <a:pt x="179451" y="273050"/>
                  </a:lnTo>
                  <a:lnTo>
                    <a:pt x="133731" y="273050"/>
                  </a:lnTo>
                  <a:lnTo>
                    <a:pt x="137287" y="270510"/>
                  </a:lnTo>
                  <a:lnTo>
                    <a:pt x="138175" y="269240"/>
                  </a:lnTo>
                  <a:lnTo>
                    <a:pt x="140207" y="267970"/>
                  </a:lnTo>
                  <a:lnTo>
                    <a:pt x="147193" y="265430"/>
                  </a:lnTo>
                  <a:lnTo>
                    <a:pt x="149878" y="264503"/>
                  </a:lnTo>
                  <a:lnTo>
                    <a:pt x="146812" y="262890"/>
                  </a:lnTo>
                  <a:lnTo>
                    <a:pt x="146176" y="262890"/>
                  </a:lnTo>
                  <a:lnTo>
                    <a:pt x="142367" y="260350"/>
                  </a:lnTo>
                  <a:lnTo>
                    <a:pt x="141350" y="260350"/>
                  </a:lnTo>
                  <a:lnTo>
                    <a:pt x="140843" y="259080"/>
                  </a:lnTo>
                  <a:lnTo>
                    <a:pt x="138683" y="257810"/>
                  </a:lnTo>
                  <a:lnTo>
                    <a:pt x="137922" y="256540"/>
                  </a:lnTo>
                  <a:lnTo>
                    <a:pt x="137287" y="255270"/>
                  </a:lnTo>
                  <a:lnTo>
                    <a:pt x="135889" y="251460"/>
                  </a:lnTo>
                  <a:lnTo>
                    <a:pt x="135762" y="60960"/>
                  </a:lnTo>
                  <a:lnTo>
                    <a:pt x="125475" y="60960"/>
                  </a:lnTo>
                  <a:lnTo>
                    <a:pt x="124182" y="59574"/>
                  </a:lnTo>
                  <a:lnTo>
                    <a:pt x="120014" y="58393"/>
                  </a:lnTo>
                  <a:close/>
                </a:path>
                <a:path w="310514" h="546100">
                  <a:moveTo>
                    <a:pt x="287274" y="248920"/>
                  </a:moveTo>
                  <a:lnTo>
                    <a:pt x="286512" y="248920"/>
                  </a:lnTo>
                  <a:lnTo>
                    <a:pt x="286512" y="280670"/>
                  </a:lnTo>
                  <a:lnTo>
                    <a:pt x="286766" y="280670"/>
                  </a:lnTo>
                  <a:lnTo>
                    <a:pt x="286766" y="265430"/>
                  </a:lnTo>
                  <a:lnTo>
                    <a:pt x="308963" y="265430"/>
                  </a:lnTo>
                  <a:lnTo>
                    <a:pt x="308705" y="264160"/>
                  </a:lnTo>
                  <a:lnTo>
                    <a:pt x="303752" y="256540"/>
                  </a:lnTo>
                  <a:lnTo>
                    <a:pt x="296370" y="251460"/>
                  </a:lnTo>
                  <a:lnTo>
                    <a:pt x="287274" y="248920"/>
                  </a:lnTo>
                  <a:close/>
                </a:path>
                <a:path w="310514" h="546100">
                  <a:moveTo>
                    <a:pt x="179977" y="257081"/>
                  </a:moveTo>
                  <a:lnTo>
                    <a:pt x="172085" y="259080"/>
                  </a:lnTo>
                  <a:lnTo>
                    <a:pt x="163068" y="260350"/>
                  </a:lnTo>
                  <a:lnTo>
                    <a:pt x="154558" y="262890"/>
                  </a:lnTo>
                  <a:lnTo>
                    <a:pt x="149878" y="264503"/>
                  </a:lnTo>
                  <a:lnTo>
                    <a:pt x="151637" y="265430"/>
                  </a:lnTo>
                  <a:lnTo>
                    <a:pt x="158369" y="267970"/>
                  </a:lnTo>
                  <a:lnTo>
                    <a:pt x="165988" y="270510"/>
                  </a:lnTo>
                  <a:lnTo>
                    <a:pt x="174751" y="271780"/>
                  </a:lnTo>
                  <a:lnTo>
                    <a:pt x="181129" y="273503"/>
                  </a:lnTo>
                  <a:lnTo>
                    <a:pt x="184531" y="273050"/>
                  </a:lnTo>
                  <a:lnTo>
                    <a:pt x="194818" y="270510"/>
                  </a:lnTo>
                  <a:lnTo>
                    <a:pt x="230631" y="266700"/>
                  </a:lnTo>
                  <a:lnTo>
                    <a:pt x="243967" y="266700"/>
                  </a:lnTo>
                  <a:lnTo>
                    <a:pt x="257937" y="265430"/>
                  </a:lnTo>
                  <a:lnTo>
                    <a:pt x="258318" y="265430"/>
                  </a:lnTo>
                  <a:lnTo>
                    <a:pt x="231775" y="262890"/>
                  </a:lnTo>
                  <a:lnTo>
                    <a:pt x="219456" y="262890"/>
                  </a:lnTo>
                  <a:lnTo>
                    <a:pt x="196976" y="260350"/>
                  </a:lnTo>
                  <a:lnTo>
                    <a:pt x="187070" y="259080"/>
                  </a:lnTo>
                  <a:lnTo>
                    <a:pt x="179977" y="257081"/>
                  </a:lnTo>
                  <a:close/>
                </a:path>
                <a:path w="310514" h="546100">
                  <a:moveTo>
                    <a:pt x="149878" y="264503"/>
                  </a:moveTo>
                  <a:lnTo>
                    <a:pt x="147193" y="265430"/>
                  </a:lnTo>
                  <a:lnTo>
                    <a:pt x="140207" y="267970"/>
                  </a:lnTo>
                  <a:lnTo>
                    <a:pt x="138175" y="269240"/>
                  </a:lnTo>
                  <a:lnTo>
                    <a:pt x="137287" y="270510"/>
                  </a:lnTo>
                  <a:lnTo>
                    <a:pt x="133731" y="273050"/>
                  </a:lnTo>
                  <a:lnTo>
                    <a:pt x="179451" y="273050"/>
                  </a:lnTo>
                  <a:lnTo>
                    <a:pt x="174751" y="271780"/>
                  </a:lnTo>
                  <a:lnTo>
                    <a:pt x="165988" y="270510"/>
                  </a:lnTo>
                  <a:lnTo>
                    <a:pt x="158369" y="267970"/>
                  </a:lnTo>
                  <a:lnTo>
                    <a:pt x="151637" y="265430"/>
                  </a:lnTo>
                  <a:lnTo>
                    <a:pt x="149878" y="264503"/>
                  </a:lnTo>
                  <a:close/>
                </a:path>
                <a:path w="310514" h="546100">
                  <a:moveTo>
                    <a:pt x="286512" y="248920"/>
                  </a:moveTo>
                  <a:lnTo>
                    <a:pt x="257682" y="250190"/>
                  </a:lnTo>
                  <a:lnTo>
                    <a:pt x="243331" y="250190"/>
                  </a:lnTo>
                  <a:lnTo>
                    <a:pt x="204343" y="254000"/>
                  </a:lnTo>
                  <a:lnTo>
                    <a:pt x="182118" y="256540"/>
                  </a:lnTo>
                  <a:lnTo>
                    <a:pt x="179977" y="257081"/>
                  </a:lnTo>
                  <a:lnTo>
                    <a:pt x="187070" y="259080"/>
                  </a:lnTo>
                  <a:lnTo>
                    <a:pt x="196976" y="260350"/>
                  </a:lnTo>
                  <a:lnTo>
                    <a:pt x="219456" y="262890"/>
                  </a:lnTo>
                  <a:lnTo>
                    <a:pt x="231775" y="262890"/>
                  </a:lnTo>
                  <a:lnTo>
                    <a:pt x="258318" y="265430"/>
                  </a:lnTo>
                  <a:lnTo>
                    <a:pt x="286512" y="265430"/>
                  </a:lnTo>
                  <a:lnTo>
                    <a:pt x="286512" y="248920"/>
                  </a:lnTo>
                  <a:close/>
                </a:path>
                <a:path w="310514" h="546100">
                  <a:moveTo>
                    <a:pt x="43942" y="0"/>
                  </a:moveTo>
                  <a:lnTo>
                    <a:pt x="762" y="0"/>
                  </a:lnTo>
                  <a:lnTo>
                    <a:pt x="507" y="15240"/>
                  </a:lnTo>
                  <a:lnTo>
                    <a:pt x="29337" y="15240"/>
                  </a:lnTo>
                  <a:lnTo>
                    <a:pt x="56768" y="17780"/>
                  </a:lnTo>
                  <a:lnTo>
                    <a:pt x="69214" y="17780"/>
                  </a:lnTo>
                  <a:lnTo>
                    <a:pt x="92582" y="20320"/>
                  </a:lnTo>
                  <a:lnTo>
                    <a:pt x="102869" y="22860"/>
                  </a:lnTo>
                  <a:lnTo>
                    <a:pt x="112394" y="24130"/>
                  </a:lnTo>
                  <a:lnTo>
                    <a:pt x="120904" y="26670"/>
                  </a:lnTo>
                  <a:lnTo>
                    <a:pt x="128524" y="27940"/>
                  </a:lnTo>
                  <a:lnTo>
                    <a:pt x="135000" y="30480"/>
                  </a:lnTo>
                  <a:lnTo>
                    <a:pt x="140462" y="33020"/>
                  </a:lnTo>
                  <a:lnTo>
                    <a:pt x="141097" y="33020"/>
                  </a:lnTo>
                  <a:lnTo>
                    <a:pt x="144906" y="35560"/>
                  </a:lnTo>
                  <a:lnTo>
                    <a:pt x="145542" y="35560"/>
                  </a:lnTo>
                  <a:lnTo>
                    <a:pt x="146431" y="36830"/>
                  </a:lnTo>
                  <a:lnTo>
                    <a:pt x="148589" y="39370"/>
                  </a:lnTo>
                  <a:lnTo>
                    <a:pt x="149351" y="40640"/>
                  </a:lnTo>
                  <a:lnTo>
                    <a:pt x="149987" y="40640"/>
                  </a:lnTo>
                  <a:lnTo>
                    <a:pt x="150368" y="41910"/>
                  </a:lnTo>
                  <a:lnTo>
                    <a:pt x="151383" y="45720"/>
                  </a:lnTo>
                  <a:lnTo>
                    <a:pt x="151511" y="45720"/>
                  </a:lnTo>
                  <a:lnTo>
                    <a:pt x="151511" y="247650"/>
                  </a:lnTo>
                  <a:lnTo>
                    <a:pt x="153924" y="248920"/>
                  </a:lnTo>
                  <a:lnTo>
                    <a:pt x="158114" y="251460"/>
                  </a:lnTo>
                  <a:lnTo>
                    <a:pt x="163575" y="252730"/>
                  </a:lnTo>
                  <a:lnTo>
                    <a:pt x="170180" y="255270"/>
                  </a:lnTo>
                  <a:lnTo>
                    <a:pt x="178054" y="256540"/>
                  </a:lnTo>
                  <a:lnTo>
                    <a:pt x="179977" y="257081"/>
                  </a:lnTo>
                  <a:lnTo>
                    <a:pt x="182118" y="256540"/>
                  </a:lnTo>
                  <a:lnTo>
                    <a:pt x="204343" y="254000"/>
                  </a:lnTo>
                  <a:lnTo>
                    <a:pt x="243331" y="250190"/>
                  </a:lnTo>
                  <a:lnTo>
                    <a:pt x="257682" y="250190"/>
                  </a:lnTo>
                  <a:lnTo>
                    <a:pt x="286512" y="248920"/>
                  </a:lnTo>
                  <a:lnTo>
                    <a:pt x="245872" y="248920"/>
                  </a:lnTo>
                  <a:lnTo>
                    <a:pt x="221106" y="246380"/>
                  </a:lnTo>
                  <a:lnTo>
                    <a:pt x="167258" y="246380"/>
                  </a:lnTo>
                  <a:lnTo>
                    <a:pt x="165354" y="240030"/>
                  </a:lnTo>
                  <a:lnTo>
                    <a:pt x="161949" y="236382"/>
                  </a:lnTo>
                  <a:lnTo>
                    <a:pt x="161544" y="236220"/>
                  </a:lnTo>
                  <a:lnTo>
                    <a:pt x="167258" y="236220"/>
                  </a:lnTo>
                  <a:lnTo>
                    <a:pt x="167258" y="44450"/>
                  </a:lnTo>
                  <a:lnTo>
                    <a:pt x="166877" y="41910"/>
                  </a:lnTo>
                  <a:lnTo>
                    <a:pt x="165481" y="38100"/>
                  </a:lnTo>
                  <a:lnTo>
                    <a:pt x="164337" y="34290"/>
                  </a:lnTo>
                  <a:lnTo>
                    <a:pt x="162432" y="30480"/>
                  </a:lnTo>
                  <a:lnTo>
                    <a:pt x="157733" y="25400"/>
                  </a:lnTo>
                  <a:lnTo>
                    <a:pt x="156463" y="25400"/>
                  </a:lnTo>
                  <a:lnTo>
                    <a:pt x="155067" y="24130"/>
                  </a:lnTo>
                  <a:lnTo>
                    <a:pt x="153543" y="22860"/>
                  </a:lnTo>
                  <a:lnTo>
                    <a:pt x="149987" y="20320"/>
                  </a:lnTo>
                  <a:lnTo>
                    <a:pt x="149098" y="19050"/>
                  </a:lnTo>
                  <a:lnTo>
                    <a:pt x="147066" y="19050"/>
                  </a:lnTo>
                  <a:lnTo>
                    <a:pt x="140207" y="15240"/>
                  </a:lnTo>
                  <a:lnTo>
                    <a:pt x="132714" y="12700"/>
                  </a:lnTo>
                  <a:lnTo>
                    <a:pt x="124206" y="11430"/>
                  </a:lnTo>
                  <a:lnTo>
                    <a:pt x="115316" y="8890"/>
                  </a:lnTo>
                  <a:lnTo>
                    <a:pt x="105282" y="6350"/>
                  </a:lnTo>
                  <a:lnTo>
                    <a:pt x="94614" y="5080"/>
                  </a:lnTo>
                  <a:lnTo>
                    <a:pt x="57785" y="1270"/>
                  </a:lnTo>
                  <a:lnTo>
                    <a:pt x="43942" y="0"/>
                  </a:lnTo>
                  <a:close/>
                </a:path>
                <a:path w="310514" h="546100">
                  <a:moveTo>
                    <a:pt x="161949" y="236382"/>
                  </a:moveTo>
                  <a:lnTo>
                    <a:pt x="165354" y="240030"/>
                  </a:lnTo>
                  <a:lnTo>
                    <a:pt x="167258" y="246380"/>
                  </a:lnTo>
                  <a:lnTo>
                    <a:pt x="167258" y="238309"/>
                  </a:lnTo>
                  <a:lnTo>
                    <a:pt x="164719" y="237490"/>
                  </a:lnTo>
                  <a:lnTo>
                    <a:pt x="161949" y="236382"/>
                  </a:lnTo>
                  <a:close/>
                </a:path>
                <a:path w="310514" h="546100">
                  <a:moveTo>
                    <a:pt x="167258" y="238309"/>
                  </a:moveTo>
                  <a:lnTo>
                    <a:pt x="167258" y="246380"/>
                  </a:lnTo>
                  <a:lnTo>
                    <a:pt x="221106" y="246380"/>
                  </a:lnTo>
                  <a:lnTo>
                    <a:pt x="209676" y="245110"/>
                  </a:lnTo>
                  <a:lnTo>
                    <a:pt x="199389" y="243840"/>
                  </a:lnTo>
                  <a:lnTo>
                    <a:pt x="189992" y="242570"/>
                  </a:lnTo>
                  <a:lnTo>
                    <a:pt x="181482" y="241300"/>
                  </a:lnTo>
                  <a:lnTo>
                    <a:pt x="174498" y="240030"/>
                  </a:lnTo>
                  <a:lnTo>
                    <a:pt x="168656" y="238760"/>
                  </a:lnTo>
                  <a:lnTo>
                    <a:pt x="167258" y="238309"/>
                  </a:lnTo>
                  <a:close/>
                </a:path>
                <a:path w="310514" h="546100">
                  <a:moveTo>
                    <a:pt x="167258" y="236220"/>
                  </a:moveTo>
                  <a:lnTo>
                    <a:pt x="161798" y="236220"/>
                  </a:lnTo>
                  <a:lnTo>
                    <a:pt x="161949" y="236382"/>
                  </a:lnTo>
                  <a:lnTo>
                    <a:pt x="164719" y="237490"/>
                  </a:lnTo>
                  <a:lnTo>
                    <a:pt x="167258" y="238309"/>
                  </a:lnTo>
                  <a:lnTo>
                    <a:pt x="167258" y="236220"/>
                  </a:lnTo>
                  <a:close/>
                </a:path>
                <a:path w="310514" h="546100">
                  <a:moveTo>
                    <a:pt x="135762" y="50800"/>
                  </a:moveTo>
                  <a:lnTo>
                    <a:pt x="120014" y="50800"/>
                  </a:lnTo>
                  <a:lnTo>
                    <a:pt x="121919" y="57150"/>
                  </a:lnTo>
                  <a:lnTo>
                    <a:pt x="124182" y="59574"/>
                  </a:lnTo>
                  <a:lnTo>
                    <a:pt x="124587" y="59690"/>
                  </a:lnTo>
                  <a:lnTo>
                    <a:pt x="125730" y="60960"/>
                  </a:lnTo>
                  <a:lnTo>
                    <a:pt x="135762" y="60960"/>
                  </a:lnTo>
                  <a:lnTo>
                    <a:pt x="135762" y="50800"/>
                  </a:lnTo>
                  <a:close/>
                </a:path>
                <a:path w="310514" h="546100">
                  <a:moveTo>
                    <a:pt x="120014" y="50800"/>
                  </a:moveTo>
                  <a:lnTo>
                    <a:pt x="120014" y="58393"/>
                  </a:lnTo>
                  <a:lnTo>
                    <a:pt x="124182" y="59574"/>
                  </a:lnTo>
                  <a:lnTo>
                    <a:pt x="121919" y="57150"/>
                  </a:lnTo>
                  <a:lnTo>
                    <a:pt x="120014" y="50800"/>
                  </a:lnTo>
                  <a:close/>
                </a:path>
                <a:path w="310514" h="546100">
                  <a:moveTo>
                    <a:pt x="42672" y="31750"/>
                  </a:moveTo>
                  <a:lnTo>
                    <a:pt x="254" y="31750"/>
                  </a:lnTo>
                  <a:lnTo>
                    <a:pt x="0" y="46990"/>
                  </a:lnTo>
                  <a:lnTo>
                    <a:pt x="28829" y="46990"/>
                  </a:lnTo>
                  <a:lnTo>
                    <a:pt x="42037" y="48260"/>
                  </a:lnTo>
                  <a:lnTo>
                    <a:pt x="66929" y="49530"/>
                  </a:lnTo>
                  <a:lnTo>
                    <a:pt x="88518" y="52070"/>
                  </a:lnTo>
                  <a:lnTo>
                    <a:pt x="98170" y="53340"/>
                  </a:lnTo>
                  <a:lnTo>
                    <a:pt x="106680" y="55880"/>
                  </a:lnTo>
                  <a:lnTo>
                    <a:pt x="114045" y="57150"/>
                  </a:lnTo>
                  <a:lnTo>
                    <a:pt x="120014" y="58393"/>
                  </a:lnTo>
                  <a:lnTo>
                    <a:pt x="120014" y="50800"/>
                  </a:lnTo>
                  <a:lnTo>
                    <a:pt x="135762" y="50800"/>
                  </a:lnTo>
                  <a:lnTo>
                    <a:pt x="135636" y="48260"/>
                  </a:lnTo>
                  <a:lnTo>
                    <a:pt x="133350" y="46990"/>
                  </a:lnTo>
                  <a:lnTo>
                    <a:pt x="129793" y="45720"/>
                  </a:lnTo>
                  <a:lnTo>
                    <a:pt x="124332" y="43180"/>
                  </a:lnTo>
                  <a:lnTo>
                    <a:pt x="117475" y="41910"/>
                  </a:lnTo>
                  <a:lnTo>
                    <a:pt x="109474" y="39370"/>
                  </a:lnTo>
                  <a:lnTo>
                    <a:pt x="100583" y="38100"/>
                  </a:lnTo>
                  <a:lnTo>
                    <a:pt x="90550" y="36830"/>
                  </a:lnTo>
                  <a:lnTo>
                    <a:pt x="68072" y="34290"/>
                  </a:lnTo>
                  <a:lnTo>
                    <a:pt x="42672" y="317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176272" y="5593079"/>
              <a:ext cx="240817" cy="978433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214626" y="5602985"/>
              <a:ext cx="167640" cy="902969"/>
            </a:xfrm>
            <a:custGeom>
              <a:avLst/>
              <a:gdLst/>
              <a:ahLst/>
              <a:cxnLst/>
              <a:rect l="l" t="t" r="r" b="b"/>
              <a:pathLst>
                <a:path w="167639" h="902970">
                  <a:moveTo>
                    <a:pt x="80010" y="470106"/>
                  </a:moveTo>
                  <a:lnTo>
                    <a:pt x="80010" y="868679"/>
                  </a:lnTo>
                  <a:lnTo>
                    <a:pt x="79882" y="869950"/>
                  </a:lnTo>
                  <a:lnTo>
                    <a:pt x="79629" y="869950"/>
                  </a:lnTo>
                  <a:lnTo>
                    <a:pt x="79248" y="871219"/>
                  </a:lnTo>
                  <a:lnTo>
                    <a:pt x="78993" y="872489"/>
                  </a:lnTo>
                  <a:lnTo>
                    <a:pt x="78359" y="873760"/>
                  </a:lnTo>
                  <a:lnTo>
                    <a:pt x="77597" y="875029"/>
                  </a:lnTo>
                  <a:lnTo>
                    <a:pt x="76454" y="876300"/>
                  </a:lnTo>
                  <a:lnTo>
                    <a:pt x="75565" y="876300"/>
                  </a:lnTo>
                  <a:lnTo>
                    <a:pt x="74930" y="877569"/>
                  </a:lnTo>
                  <a:lnTo>
                    <a:pt x="15367" y="887729"/>
                  </a:lnTo>
                  <a:lnTo>
                    <a:pt x="635" y="887729"/>
                  </a:lnTo>
                  <a:lnTo>
                    <a:pt x="1016" y="902969"/>
                  </a:lnTo>
                  <a:lnTo>
                    <a:pt x="30480" y="902969"/>
                  </a:lnTo>
                  <a:lnTo>
                    <a:pt x="43942" y="901700"/>
                  </a:lnTo>
                  <a:lnTo>
                    <a:pt x="55753" y="899160"/>
                  </a:lnTo>
                  <a:lnTo>
                    <a:pt x="66167" y="897889"/>
                  </a:lnTo>
                  <a:lnTo>
                    <a:pt x="95376" y="872489"/>
                  </a:lnTo>
                  <a:lnTo>
                    <a:pt x="95757" y="869950"/>
                  </a:lnTo>
                  <a:lnTo>
                    <a:pt x="95757" y="481329"/>
                  </a:lnTo>
                  <a:lnTo>
                    <a:pt x="85598" y="481329"/>
                  </a:lnTo>
                  <a:lnTo>
                    <a:pt x="88900" y="480059"/>
                  </a:lnTo>
                  <a:lnTo>
                    <a:pt x="93472" y="474979"/>
                  </a:lnTo>
                  <a:lnTo>
                    <a:pt x="94249" y="472389"/>
                  </a:lnTo>
                  <a:lnTo>
                    <a:pt x="88518" y="471169"/>
                  </a:lnTo>
                  <a:lnTo>
                    <a:pt x="80010" y="470106"/>
                  </a:lnTo>
                  <a:close/>
                </a:path>
                <a:path w="167639" h="902970">
                  <a:moveTo>
                    <a:pt x="48513" y="853099"/>
                  </a:moveTo>
                  <a:lnTo>
                    <a:pt x="46609" y="853439"/>
                  </a:lnTo>
                  <a:lnTo>
                    <a:pt x="37211" y="854710"/>
                  </a:lnTo>
                  <a:lnTo>
                    <a:pt x="26416" y="855979"/>
                  </a:lnTo>
                  <a:lnTo>
                    <a:pt x="0" y="855979"/>
                  </a:lnTo>
                  <a:lnTo>
                    <a:pt x="381" y="872489"/>
                  </a:lnTo>
                  <a:lnTo>
                    <a:pt x="14605" y="871219"/>
                  </a:lnTo>
                  <a:lnTo>
                    <a:pt x="27686" y="871219"/>
                  </a:lnTo>
                  <a:lnTo>
                    <a:pt x="39497" y="869950"/>
                  </a:lnTo>
                  <a:lnTo>
                    <a:pt x="49656" y="868679"/>
                  </a:lnTo>
                  <a:lnTo>
                    <a:pt x="57912" y="867410"/>
                  </a:lnTo>
                  <a:lnTo>
                    <a:pt x="60960" y="866139"/>
                  </a:lnTo>
                  <a:lnTo>
                    <a:pt x="63118" y="866139"/>
                  </a:lnTo>
                  <a:lnTo>
                    <a:pt x="64262" y="865187"/>
                  </a:lnTo>
                  <a:lnTo>
                    <a:pt x="64262" y="864869"/>
                  </a:lnTo>
                  <a:lnTo>
                    <a:pt x="48513" y="864869"/>
                  </a:lnTo>
                  <a:lnTo>
                    <a:pt x="48513" y="853099"/>
                  </a:lnTo>
                  <a:close/>
                </a:path>
                <a:path w="167639" h="902970">
                  <a:moveTo>
                    <a:pt x="64769" y="864869"/>
                  </a:moveTo>
                  <a:lnTo>
                    <a:pt x="64262" y="865187"/>
                  </a:lnTo>
                  <a:lnTo>
                    <a:pt x="64262" y="867410"/>
                  </a:lnTo>
                  <a:lnTo>
                    <a:pt x="64769" y="864869"/>
                  </a:lnTo>
                  <a:close/>
                </a:path>
                <a:path w="167639" h="902970">
                  <a:moveTo>
                    <a:pt x="56261" y="850900"/>
                  </a:moveTo>
                  <a:lnTo>
                    <a:pt x="55753" y="850900"/>
                  </a:lnTo>
                  <a:lnTo>
                    <a:pt x="53721" y="852169"/>
                  </a:lnTo>
                  <a:lnTo>
                    <a:pt x="48513" y="853099"/>
                  </a:lnTo>
                  <a:lnTo>
                    <a:pt x="48513" y="864869"/>
                  </a:lnTo>
                  <a:lnTo>
                    <a:pt x="50800" y="857250"/>
                  </a:lnTo>
                  <a:lnTo>
                    <a:pt x="55372" y="852169"/>
                  </a:lnTo>
                  <a:lnTo>
                    <a:pt x="56261" y="852169"/>
                  </a:lnTo>
                  <a:lnTo>
                    <a:pt x="56261" y="850900"/>
                  </a:lnTo>
                  <a:close/>
                </a:path>
                <a:path w="167639" h="902970">
                  <a:moveTo>
                    <a:pt x="64262" y="850900"/>
                  </a:moveTo>
                  <a:lnTo>
                    <a:pt x="56261" y="850900"/>
                  </a:lnTo>
                  <a:lnTo>
                    <a:pt x="56261" y="852169"/>
                  </a:lnTo>
                  <a:lnTo>
                    <a:pt x="55372" y="852169"/>
                  </a:lnTo>
                  <a:lnTo>
                    <a:pt x="50800" y="857250"/>
                  </a:lnTo>
                  <a:lnTo>
                    <a:pt x="48513" y="864869"/>
                  </a:lnTo>
                  <a:lnTo>
                    <a:pt x="64262" y="864869"/>
                  </a:lnTo>
                  <a:lnTo>
                    <a:pt x="64262" y="850900"/>
                  </a:lnTo>
                  <a:close/>
                </a:path>
                <a:path w="167639" h="902970">
                  <a:moveTo>
                    <a:pt x="51282" y="451611"/>
                  </a:moveTo>
                  <a:lnTo>
                    <a:pt x="50926" y="452119"/>
                  </a:lnTo>
                  <a:lnTo>
                    <a:pt x="49530" y="457199"/>
                  </a:lnTo>
                  <a:lnTo>
                    <a:pt x="48894" y="458469"/>
                  </a:lnTo>
                  <a:lnTo>
                    <a:pt x="48513" y="461009"/>
                  </a:lnTo>
                  <a:lnTo>
                    <a:pt x="48513" y="853099"/>
                  </a:lnTo>
                  <a:lnTo>
                    <a:pt x="53721" y="852169"/>
                  </a:lnTo>
                  <a:lnTo>
                    <a:pt x="55753" y="850900"/>
                  </a:lnTo>
                  <a:lnTo>
                    <a:pt x="64262" y="850900"/>
                  </a:lnTo>
                  <a:lnTo>
                    <a:pt x="64262" y="464352"/>
                  </a:lnTo>
                  <a:lnTo>
                    <a:pt x="62737" y="463549"/>
                  </a:lnTo>
                  <a:lnTo>
                    <a:pt x="59181" y="461009"/>
                  </a:lnTo>
                  <a:lnTo>
                    <a:pt x="57531" y="459739"/>
                  </a:lnTo>
                  <a:lnTo>
                    <a:pt x="52705" y="454659"/>
                  </a:lnTo>
                  <a:lnTo>
                    <a:pt x="51282" y="451611"/>
                  </a:lnTo>
                  <a:close/>
                </a:path>
                <a:path w="167639" h="902970">
                  <a:moveTo>
                    <a:pt x="94249" y="472389"/>
                  </a:moveTo>
                  <a:lnTo>
                    <a:pt x="93472" y="474979"/>
                  </a:lnTo>
                  <a:lnTo>
                    <a:pt x="88900" y="480059"/>
                  </a:lnTo>
                  <a:lnTo>
                    <a:pt x="85598" y="481329"/>
                  </a:lnTo>
                  <a:lnTo>
                    <a:pt x="86868" y="481329"/>
                  </a:lnTo>
                  <a:lnTo>
                    <a:pt x="89281" y="480059"/>
                  </a:lnTo>
                  <a:lnTo>
                    <a:pt x="95757" y="478882"/>
                  </a:lnTo>
                  <a:lnTo>
                    <a:pt x="95757" y="472710"/>
                  </a:lnTo>
                  <a:lnTo>
                    <a:pt x="94249" y="472389"/>
                  </a:lnTo>
                  <a:close/>
                </a:path>
                <a:path w="167639" h="902970">
                  <a:moveTo>
                    <a:pt x="95757" y="478882"/>
                  </a:moveTo>
                  <a:lnTo>
                    <a:pt x="89281" y="480059"/>
                  </a:lnTo>
                  <a:lnTo>
                    <a:pt x="86868" y="481329"/>
                  </a:lnTo>
                  <a:lnTo>
                    <a:pt x="95757" y="481329"/>
                  </a:lnTo>
                  <a:lnTo>
                    <a:pt x="95757" y="478882"/>
                  </a:lnTo>
                  <a:close/>
                </a:path>
                <a:path w="167639" h="902970">
                  <a:moveTo>
                    <a:pt x="95757" y="472710"/>
                  </a:moveTo>
                  <a:lnTo>
                    <a:pt x="95757" y="478882"/>
                  </a:lnTo>
                  <a:lnTo>
                    <a:pt x="96266" y="478789"/>
                  </a:lnTo>
                  <a:lnTo>
                    <a:pt x="105918" y="477519"/>
                  </a:lnTo>
                  <a:lnTo>
                    <a:pt x="116967" y="476249"/>
                  </a:lnTo>
                  <a:lnTo>
                    <a:pt x="129793" y="476249"/>
                  </a:lnTo>
                  <a:lnTo>
                    <a:pt x="144272" y="474979"/>
                  </a:lnTo>
                  <a:lnTo>
                    <a:pt x="128269" y="474979"/>
                  </a:lnTo>
                  <a:lnTo>
                    <a:pt x="113792" y="473709"/>
                  </a:lnTo>
                  <a:lnTo>
                    <a:pt x="100456" y="473709"/>
                  </a:lnTo>
                  <a:lnTo>
                    <a:pt x="95757" y="472710"/>
                  </a:lnTo>
                  <a:close/>
                </a:path>
                <a:path w="167639" h="902970">
                  <a:moveTo>
                    <a:pt x="143256" y="467359"/>
                  </a:moveTo>
                  <a:lnTo>
                    <a:pt x="95757" y="467359"/>
                  </a:lnTo>
                  <a:lnTo>
                    <a:pt x="95757" y="472710"/>
                  </a:lnTo>
                  <a:lnTo>
                    <a:pt x="100456" y="473709"/>
                  </a:lnTo>
                  <a:lnTo>
                    <a:pt x="113792" y="473709"/>
                  </a:lnTo>
                  <a:lnTo>
                    <a:pt x="128269" y="474979"/>
                  </a:lnTo>
                  <a:lnTo>
                    <a:pt x="143256" y="474979"/>
                  </a:lnTo>
                  <a:lnTo>
                    <a:pt x="143256" y="467359"/>
                  </a:lnTo>
                  <a:close/>
                </a:path>
                <a:path w="167639" h="902970">
                  <a:moveTo>
                    <a:pt x="143256" y="444158"/>
                  </a:moveTo>
                  <a:lnTo>
                    <a:pt x="143256" y="474979"/>
                  </a:lnTo>
                  <a:lnTo>
                    <a:pt x="144272" y="474979"/>
                  </a:lnTo>
                  <a:lnTo>
                    <a:pt x="153294" y="473709"/>
                  </a:lnTo>
                  <a:lnTo>
                    <a:pt x="160639" y="468629"/>
                  </a:lnTo>
                  <a:lnTo>
                    <a:pt x="165578" y="461009"/>
                  </a:lnTo>
                  <a:lnTo>
                    <a:pt x="165836" y="459739"/>
                  </a:lnTo>
                  <a:lnTo>
                    <a:pt x="143637" y="459739"/>
                  </a:lnTo>
                  <a:lnTo>
                    <a:pt x="143637" y="444184"/>
                  </a:lnTo>
                  <a:lnTo>
                    <a:pt x="143256" y="444158"/>
                  </a:lnTo>
                  <a:close/>
                </a:path>
                <a:path w="167639" h="902970">
                  <a:moveTo>
                    <a:pt x="95757" y="467359"/>
                  </a:moveTo>
                  <a:lnTo>
                    <a:pt x="94249" y="472389"/>
                  </a:lnTo>
                  <a:lnTo>
                    <a:pt x="95757" y="472710"/>
                  </a:lnTo>
                  <a:lnTo>
                    <a:pt x="95757" y="467359"/>
                  </a:lnTo>
                  <a:close/>
                </a:path>
                <a:path w="167639" h="902970">
                  <a:moveTo>
                    <a:pt x="143256" y="459739"/>
                  </a:moveTo>
                  <a:lnTo>
                    <a:pt x="129540" y="459739"/>
                  </a:lnTo>
                  <a:lnTo>
                    <a:pt x="116205" y="461009"/>
                  </a:lnTo>
                  <a:lnTo>
                    <a:pt x="104521" y="462279"/>
                  </a:lnTo>
                  <a:lnTo>
                    <a:pt x="94106" y="463549"/>
                  </a:lnTo>
                  <a:lnTo>
                    <a:pt x="85979" y="464819"/>
                  </a:lnTo>
                  <a:lnTo>
                    <a:pt x="82804" y="466089"/>
                  </a:lnTo>
                  <a:lnTo>
                    <a:pt x="80263" y="466089"/>
                  </a:lnTo>
                  <a:lnTo>
                    <a:pt x="80010" y="466301"/>
                  </a:lnTo>
                  <a:lnTo>
                    <a:pt x="80010" y="470106"/>
                  </a:lnTo>
                  <a:lnTo>
                    <a:pt x="88518" y="471169"/>
                  </a:lnTo>
                  <a:lnTo>
                    <a:pt x="94249" y="472389"/>
                  </a:lnTo>
                  <a:lnTo>
                    <a:pt x="95757" y="467359"/>
                  </a:lnTo>
                  <a:lnTo>
                    <a:pt x="143256" y="467359"/>
                  </a:lnTo>
                  <a:lnTo>
                    <a:pt x="143256" y="459739"/>
                  </a:lnTo>
                  <a:close/>
                </a:path>
                <a:path w="167639" h="902970">
                  <a:moveTo>
                    <a:pt x="74787" y="452278"/>
                  </a:moveTo>
                  <a:lnTo>
                    <a:pt x="72009" y="453389"/>
                  </a:lnTo>
                  <a:lnTo>
                    <a:pt x="68706" y="454659"/>
                  </a:lnTo>
                  <a:lnTo>
                    <a:pt x="68199" y="455929"/>
                  </a:lnTo>
                  <a:lnTo>
                    <a:pt x="67818" y="455929"/>
                  </a:lnTo>
                  <a:lnTo>
                    <a:pt x="66675" y="457199"/>
                  </a:lnTo>
                  <a:lnTo>
                    <a:pt x="65912" y="458469"/>
                  </a:lnTo>
                  <a:lnTo>
                    <a:pt x="65278" y="458469"/>
                  </a:lnTo>
                  <a:lnTo>
                    <a:pt x="65024" y="459739"/>
                  </a:lnTo>
                  <a:lnTo>
                    <a:pt x="64643" y="461009"/>
                  </a:lnTo>
                  <a:lnTo>
                    <a:pt x="64388" y="462279"/>
                  </a:lnTo>
                  <a:lnTo>
                    <a:pt x="64262" y="464352"/>
                  </a:lnTo>
                  <a:lnTo>
                    <a:pt x="67563" y="466089"/>
                  </a:lnTo>
                  <a:lnTo>
                    <a:pt x="73151" y="467359"/>
                  </a:lnTo>
                  <a:lnTo>
                    <a:pt x="78359" y="469899"/>
                  </a:lnTo>
                  <a:lnTo>
                    <a:pt x="80010" y="470106"/>
                  </a:lnTo>
                  <a:lnTo>
                    <a:pt x="80010" y="467359"/>
                  </a:lnTo>
                  <a:lnTo>
                    <a:pt x="78612" y="467359"/>
                  </a:lnTo>
                  <a:lnTo>
                    <a:pt x="79501" y="466089"/>
                  </a:lnTo>
                  <a:lnTo>
                    <a:pt x="80010" y="464819"/>
                  </a:lnTo>
                  <a:lnTo>
                    <a:pt x="85979" y="464819"/>
                  </a:lnTo>
                  <a:lnTo>
                    <a:pt x="94106" y="463549"/>
                  </a:lnTo>
                  <a:lnTo>
                    <a:pt x="104521" y="462279"/>
                  </a:lnTo>
                  <a:lnTo>
                    <a:pt x="116205" y="461009"/>
                  </a:lnTo>
                  <a:lnTo>
                    <a:pt x="129540" y="459739"/>
                  </a:lnTo>
                  <a:lnTo>
                    <a:pt x="129031" y="459739"/>
                  </a:lnTo>
                  <a:lnTo>
                    <a:pt x="102616" y="457199"/>
                  </a:lnTo>
                  <a:lnTo>
                    <a:pt x="91567" y="455929"/>
                  </a:lnTo>
                  <a:lnTo>
                    <a:pt x="82423" y="454659"/>
                  </a:lnTo>
                  <a:lnTo>
                    <a:pt x="78231" y="453389"/>
                  </a:lnTo>
                  <a:lnTo>
                    <a:pt x="74787" y="452278"/>
                  </a:lnTo>
                  <a:close/>
                </a:path>
                <a:path w="167639" h="902970">
                  <a:moveTo>
                    <a:pt x="80010" y="466301"/>
                  </a:moveTo>
                  <a:lnTo>
                    <a:pt x="78740" y="467359"/>
                  </a:lnTo>
                  <a:lnTo>
                    <a:pt x="80010" y="467359"/>
                  </a:lnTo>
                  <a:lnTo>
                    <a:pt x="80010" y="466301"/>
                  </a:lnTo>
                  <a:close/>
                </a:path>
                <a:path w="167639" h="902970">
                  <a:moveTo>
                    <a:pt x="85979" y="464819"/>
                  </a:moveTo>
                  <a:lnTo>
                    <a:pt x="80010" y="464819"/>
                  </a:lnTo>
                  <a:lnTo>
                    <a:pt x="80010" y="466301"/>
                  </a:lnTo>
                  <a:lnTo>
                    <a:pt x="80263" y="466089"/>
                  </a:lnTo>
                  <a:lnTo>
                    <a:pt x="82804" y="466089"/>
                  </a:lnTo>
                  <a:lnTo>
                    <a:pt x="85979" y="464819"/>
                  </a:lnTo>
                  <a:close/>
                </a:path>
                <a:path w="167639" h="902970">
                  <a:moveTo>
                    <a:pt x="64643" y="441959"/>
                  </a:moveTo>
                  <a:lnTo>
                    <a:pt x="59181" y="441959"/>
                  </a:lnTo>
                  <a:lnTo>
                    <a:pt x="57531" y="443229"/>
                  </a:lnTo>
                  <a:lnTo>
                    <a:pt x="55118" y="447039"/>
                  </a:lnTo>
                  <a:lnTo>
                    <a:pt x="52705" y="449579"/>
                  </a:lnTo>
                  <a:lnTo>
                    <a:pt x="51282" y="451611"/>
                  </a:lnTo>
                  <a:lnTo>
                    <a:pt x="52705" y="454659"/>
                  </a:lnTo>
                  <a:lnTo>
                    <a:pt x="57531" y="459739"/>
                  </a:lnTo>
                  <a:lnTo>
                    <a:pt x="59181" y="461009"/>
                  </a:lnTo>
                  <a:lnTo>
                    <a:pt x="62737" y="463549"/>
                  </a:lnTo>
                  <a:lnTo>
                    <a:pt x="64262" y="464352"/>
                  </a:lnTo>
                  <a:lnTo>
                    <a:pt x="64388" y="462279"/>
                  </a:lnTo>
                  <a:lnTo>
                    <a:pt x="64643" y="461009"/>
                  </a:lnTo>
                  <a:lnTo>
                    <a:pt x="65024" y="459739"/>
                  </a:lnTo>
                  <a:lnTo>
                    <a:pt x="65278" y="458469"/>
                  </a:lnTo>
                  <a:lnTo>
                    <a:pt x="65912" y="458469"/>
                  </a:lnTo>
                  <a:lnTo>
                    <a:pt x="66675" y="457199"/>
                  </a:lnTo>
                  <a:lnTo>
                    <a:pt x="67818" y="455929"/>
                  </a:lnTo>
                  <a:lnTo>
                    <a:pt x="68199" y="455929"/>
                  </a:lnTo>
                  <a:lnTo>
                    <a:pt x="68706" y="454659"/>
                  </a:lnTo>
                  <a:lnTo>
                    <a:pt x="72009" y="453389"/>
                  </a:lnTo>
                  <a:lnTo>
                    <a:pt x="74787" y="452278"/>
                  </a:lnTo>
                  <a:lnTo>
                    <a:pt x="74294" y="452119"/>
                  </a:lnTo>
                  <a:lnTo>
                    <a:pt x="71119" y="449579"/>
                  </a:lnTo>
                  <a:lnTo>
                    <a:pt x="69342" y="448309"/>
                  </a:lnTo>
                  <a:lnTo>
                    <a:pt x="68199" y="448309"/>
                  </a:lnTo>
                  <a:lnTo>
                    <a:pt x="67818" y="447039"/>
                  </a:lnTo>
                  <a:lnTo>
                    <a:pt x="66675" y="445769"/>
                  </a:lnTo>
                  <a:lnTo>
                    <a:pt x="65912" y="445769"/>
                  </a:lnTo>
                  <a:lnTo>
                    <a:pt x="65278" y="444499"/>
                  </a:lnTo>
                  <a:lnTo>
                    <a:pt x="65024" y="443229"/>
                  </a:lnTo>
                  <a:lnTo>
                    <a:pt x="64643" y="441959"/>
                  </a:lnTo>
                  <a:close/>
                </a:path>
                <a:path w="167639" h="902970">
                  <a:moveTo>
                    <a:pt x="165578" y="443229"/>
                  </a:moveTo>
                  <a:lnTo>
                    <a:pt x="143637" y="443229"/>
                  </a:lnTo>
                  <a:lnTo>
                    <a:pt x="143637" y="444184"/>
                  </a:lnTo>
                  <a:lnTo>
                    <a:pt x="148209" y="444499"/>
                  </a:lnTo>
                  <a:lnTo>
                    <a:pt x="151637" y="447039"/>
                  </a:lnTo>
                  <a:lnTo>
                    <a:pt x="151637" y="455929"/>
                  </a:lnTo>
                  <a:lnTo>
                    <a:pt x="148209" y="459739"/>
                  </a:lnTo>
                  <a:lnTo>
                    <a:pt x="165836" y="459739"/>
                  </a:lnTo>
                  <a:lnTo>
                    <a:pt x="167353" y="452278"/>
                  </a:lnTo>
                  <a:lnTo>
                    <a:pt x="167282" y="451611"/>
                  </a:lnTo>
                  <a:lnTo>
                    <a:pt x="165578" y="443229"/>
                  </a:lnTo>
                  <a:close/>
                </a:path>
                <a:path w="167639" h="902970">
                  <a:moveTo>
                    <a:pt x="80010" y="434245"/>
                  </a:moveTo>
                  <a:lnTo>
                    <a:pt x="70104" y="436879"/>
                  </a:lnTo>
                  <a:lnTo>
                    <a:pt x="65150" y="439419"/>
                  </a:lnTo>
                  <a:lnTo>
                    <a:pt x="64262" y="439958"/>
                  </a:lnTo>
                  <a:lnTo>
                    <a:pt x="64388" y="441959"/>
                  </a:lnTo>
                  <a:lnTo>
                    <a:pt x="64643" y="441959"/>
                  </a:lnTo>
                  <a:lnTo>
                    <a:pt x="65024" y="443229"/>
                  </a:lnTo>
                  <a:lnTo>
                    <a:pt x="65278" y="444499"/>
                  </a:lnTo>
                  <a:lnTo>
                    <a:pt x="65912" y="445769"/>
                  </a:lnTo>
                  <a:lnTo>
                    <a:pt x="66675" y="445769"/>
                  </a:lnTo>
                  <a:lnTo>
                    <a:pt x="67818" y="447039"/>
                  </a:lnTo>
                  <a:lnTo>
                    <a:pt x="68199" y="448309"/>
                  </a:lnTo>
                  <a:lnTo>
                    <a:pt x="69342" y="448309"/>
                  </a:lnTo>
                  <a:lnTo>
                    <a:pt x="71119" y="449579"/>
                  </a:lnTo>
                  <a:lnTo>
                    <a:pt x="74294" y="452119"/>
                  </a:lnTo>
                  <a:lnTo>
                    <a:pt x="74787" y="452278"/>
                  </a:lnTo>
                  <a:lnTo>
                    <a:pt x="75184" y="452119"/>
                  </a:lnTo>
                  <a:lnTo>
                    <a:pt x="78740" y="450849"/>
                  </a:lnTo>
                  <a:lnTo>
                    <a:pt x="82804" y="449579"/>
                  </a:lnTo>
                  <a:lnTo>
                    <a:pt x="92075" y="447039"/>
                  </a:lnTo>
                  <a:lnTo>
                    <a:pt x="102997" y="445769"/>
                  </a:lnTo>
                  <a:lnTo>
                    <a:pt x="115443" y="444499"/>
                  </a:lnTo>
                  <a:lnTo>
                    <a:pt x="129286" y="444499"/>
                  </a:lnTo>
                  <a:lnTo>
                    <a:pt x="137573" y="443766"/>
                  </a:lnTo>
                  <a:lnTo>
                    <a:pt x="129793" y="443229"/>
                  </a:lnTo>
                  <a:lnTo>
                    <a:pt x="116586" y="443229"/>
                  </a:lnTo>
                  <a:lnTo>
                    <a:pt x="104901" y="441959"/>
                  </a:lnTo>
                  <a:lnTo>
                    <a:pt x="94615" y="440689"/>
                  </a:lnTo>
                  <a:lnTo>
                    <a:pt x="86487" y="439419"/>
                  </a:lnTo>
                  <a:lnTo>
                    <a:pt x="83312" y="438150"/>
                  </a:lnTo>
                  <a:lnTo>
                    <a:pt x="80010" y="438150"/>
                  </a:lnTo>
                  <a:lnTo>
                    <a:pt x="79501" y="436879"/>
                  </a:lnTo>
                  <a:lnTo>
                    <a:pt x="78612" y="435609"/>
                  </a:lnTo>
                  <a:lnTo>
                    <a:pt x="80010" y="435609"/>
                  </a:lnTo>
                  <a:lnTo>
                    <a:pt x="80010" y="434245"/>
                  </a:lnTo>
                  <a:close/>
                </a:path>
                <a:path w="167639" h="902970">
                  <a:moveTo>
                    <a:pt x="48513" y="50890"/>
                  </a:moveTo>
                  <a:lnTo>
                    <a:pt x="48513" y="441959"/>
                  </a:lnTo>
                  <a:lnTo>
                    <a:pt x="48894" y="444499"/>
                  </a:lnTo>
                  <a:lnTo>
                    <a:pt x="49530" y="447039"/>
                  </a:lnTo>
                  <a:lnTo>
                    <a:pt x="50926" y="450849"/>
                  </a:lnTo>
                  <a:lnTo>
                    <a:pt x="51282" y="451611"/>
                  </a:lnTo>
                  <a:lnTo>
                    <a:pt x="52705" y="449579"/>
                  </a:lnTo>
                  <a:lnTo>
                    <a:pt x="55118" y="447039"/>
                  </a:lnTo>
                  <a:lnTo>
                    <a:pt x="57531" y="443229"/>
                  </a:lnTo>
                  <a:lnTo>
                    <a:pt x="59181" y="441959"/>
                  </a:lnTo>
                  <a:lnTo>
                    <a:pt x="60960" y="441959"/>
                  </a:lnTo>
                  <a:lnTo>
                    <a:pt x="64262" y="439958"/>
                  </a:lnTo>
                  <a:lnTo>
                    <a:pt x="64262" y="53339"/>
                  </a:lnTo>
                  <a:lnTo>
                    <a:pt x="58674" y="53339"/>
                  </a:lnTo>
                  <a:lnTo>
                    <a:pt x="57023" y="52069"/>
                  </a:lnTo>
                  <a:lnTo>
                    <a:pt x="55118" y="52069"/>
                  </a:lnTo>
                  <a:lnTo>
                    <a:pt x="48513" y="50890"/>
                  </a:lnTo>
                  <a:close/>
                </a:path>
                <a:path w="167639" h="902970">
                  <a:moveTo>
                    <a:pt x="143256" y="443263"/>
                  </a:moveTo>
                  <a:lnTo>
                    <a:pt x="137573" y="443766"/>
                  </a:lnTo>
                  <a:lnTo>
                    <a:pt x="143256" y="444158"/>
                  </a:lnTo>
                  <a:lnTo>
                    <a:pt x="143256" y="443263"/>
                  </a:lnTo>
                  <a:close/>
                </a:path>
                <a:path w="167639" h="902970">
                  <a:moveTo>
                    <a:pt x="143256" y="427989"/>
                  </a:moveTo>
                  <a:lnTo>
                    <a:pt x="128905" y="427989"/>
                  </a:lnTo>
                  <a:lnTo>
                    <a:pt x="101600" y="430529"/>
                  </a:lnTo>
                  <a:lnTo>
                    <a:pt x="95757" y="431165"/>
                  </a:lnTo>
                  <a:lnTo>
                    <a:pt x="95757" y="436879"/>
                  </a:lnTo>
                  <a:lnTo>
                    <a:pt x="81153" y="436879"/>
                  </a:lnTo>
                  <a:lnTo>
                    <a:pt x="116586" y="443229"/>
                  </a:lnTo>
                  <a:lnTo>
                    <a:pt x="129793" y="443229"/>
                  </a:lnTo>
                  <a:lnTo>
                    <a:pt x="137573" y="443766"/>
                  </a:lnTo>
                  <a:lnTo>
                    <a:pt x="143256" y="443263"/>
                  </a:lnTo>
                  <a:lnTo>
                    <a:pt x="143256" y="427989"/>
                  </a:lnTo>
                  <a:close/>
                </a:path>
                <a:path w="167639" h="902970">
                  <a:moveTo>
                    <a:pt x="144272" y="427989"/>
                  </a:moveTo>
                  <a:lnTo>
                    <a:pt x="143256" y="427989"/>
                  </a:lnTo>
                  <a:lnTo>
                    <a:pt x="143256" y="443263"/>
                  </a:lnTo>
                  <a:lnTo>
                    <a:pt x="143637" y="443229"/>
                  </a:lnTo>
                  <a:lnTo>
                    <a:pt x="165578" y="443229"/>
                  </a:lnTo>
                  <a:lnTo>
                    <a:pt x="160639" y="435609"/>
                  </a:lnTo>
                  <a:lnTo>
                    <a:pt x="153294" y="430529"/>
                  </a:lnTo>
                  <a:lnTo>
                    <a:pt x="144272" y="427989"/>
                  </a:lnTo>
                  <a:close/>
                </a:path>
                <a:path w="167639" h="902970">
                  <a:moveTo>
                    <a:pt x="64262" y="439958"/>
                  </a:moveTo>
                  <a:lnTo>
                    <a:pt x="60960" y="441959"/>
                  </a:lnTo>
                  <a:lnTo>
                    <a:pt x="64388" y="441959"/>
                  </a:lnTo>
                  <a:lnTo>
                    <a:pt x="64262" y="439958"/>
                  </a:lnTo>
                  <a:close/>
                </a:path>
                <a:path w="167639" h="902970">
                  <a:moveTo>
                    <a:pt x="94097" y="431345"/>
                  </a:moveTo>
                  <a:lnTo>
                    <a:pt x="89916" y="431800"/>
                  </a:lnTo>
                  <a:lnTo>
                    <a:pt x="80010" y="434245"/>
                  </a:lnTo>
                  <a:lnTo>
                    <a:pt x="80010" y="438150"/>
                  </a:lnTo>
                  <a:lnTo>
                    <a:pt x="83312" y="438150"/>
                  </a:lnTo>
                  <a:lnTo>
                    <a:pt x="81153" y="436879"/>
                  </a:lnTo>
                  <a:lnTo>
                    <a:pt x="95757" y="436879"/>
                  </a:lnTo>
                  <a:lnTo>
                    <a:pt x="94097" y="431345"/>
                  </a:lnTo>
                  <a:close/>
                </a:path>
                <a:path w="167639" h="902970">
                  <a:moveTo>
                    <a:pt x="80010" y="435609"/>
                  </a:moveTo>
                  <a:lnTo>
                    <a:pt x="78612" y="435609"/>
                  </a:lnTo>
                  <a:lnTo>
                    <a:pt x="79629" y="436879"/>
                  </a:lnTo>
                  <a:lnTo>
                    <a:pt x="80010" y="436879"/>
                  </a:lnTo>
                  <a:lnTo>
                    <a:pt x="80010" y="435609"/>
                  </a:lnTo>
                  <a:close/>
                </a:path>
                <a:path w="167639" h="902970">
                  <a:moveTo>
                    <a:pt x="95757" y="431165"/>
                  </a:moveTo>
                  <a:lnTo>
                    <a:pt x="94097" y="431345"/>
                  </a:lnTo>
                  <a:lnTo>
                    <a:pt x="95757" y="436879"/>
                  </a:lnTo>
                  <a:lnTo>
                    <a:pt x="95757" y="431165"/>
                  </a:lnTo>
                  <a:close/>
                </a:path>
                <a:path w="167639" h="902970">
                  <a:moveTo>
                    <a:pt x="15493" y="0"/>
                  </a:moveTo>
                  <a:lnTo>
                    <a:pt x="1016" y="0"/>
                  </a:lnTo>
                  <a:lnTo>
                    <a:pt x="635" y="15239"/>
                  </a:lnTo>
                  <a:lnTo>
                    <a:pt x="15112" y="16509"/>
                  </a:lnTo>
                  <a:lnTo>
                    <a:pt x="28829" y="16509"/>
                  </a:lnTo>
                  <a:lnTo>
                    <a:pt x="41401" y="17779"/>
                  </a:lnTo>
                  <a:lnTo>
                    <a:pt x="52197" y="19050"/>
                  </a:lnTo>
                  <a:lnTo>
                    <a:pt x="61594" y="21589"/>
                  </a:lnTo>
                  <a:lnTo>
                    <a:pt x="65531" y="21589"/>
                  </a:lnTo>
                  <a:lnTo>
                    <a:pt x="69087" y="22859"/>
                  </a:lnTo>
                  <a:lnTo>
                    <a:pt x="72262" y="25400"/>
                  </a:lnTo>
                  <a:lnTo>
                    <a:pt x="75565" y="26669"/>
                  </a:lnTo>
                  <a:lnTo>
                    <a:pt x="76073" y="26669"/>
                  </a:lnTo>
                  <a:lnTo>
                    <a:pt x="76454" y="27939"/>
                  </a:lnTo>
                  <a:lnTo>
                    <a:pt x="77597" y="29209"/>
                  </a:lnTo>
                  <a:lnTo>
                    <a:pt x="78359" y="29209"/>
                  </a:lnTo>
                  <a:lnTo>
                    <a:pt x="78993" y="30479"/>
                  </a:lnTo>
                  <a:lnTo>
                    <a:pt x="79248" y="31750"/>
                  </a:lnTo>
                  <a:lnTo>
                    <a:pt x="79629" y="33019"/>
                  </a:lnTo>
                  <a:lnTo>
                    <a:pt x="79882" y="34289"/>
                  </a:lnTo>
                  <a:lnTo>
                    <a:pt x="80010" y="34289"/>
                  </a:lnTo>
                  <a:lnTo>
                    <a:pt x="80010" y="434245"/>
                  </a:lnTo>
                  <a:lnTo>
                    <a:pt x="89916" y="431800"/>
                  </a:lnTo>
                  <a:lnTo>
                    <a:pt x="94097" y="431345"/>
                  </a:lnTo>
                  <a:lnTo>
                    <a:pt x="93472" y="429259"/>
                  </a:lnTo>
                  <a:lnTo>
                    <a:pt x="88900" y="424179"/>
                  </a:lnTo>
                  <a:lnTo>
                    <a:pt x="88011" y="422909"/>
                  </a:lnTo>
                  <a:lnTo>
                    <a:pt x="95757" y="422909"/>
                  </a:lnTo>
                  <a:lnTo>
                    <a:pt x="95757" y="33019"/>
                  </a:lnTo>
                  <a:lnTo>
                    <a:pt x="74168" y="8889"/>
                  </a:lnTo>
                  <a:lnTo>
                    <a:pt x="69596" y="6350"/>
                  </a:lnTo>
                  <a:lnTo>
                    <a:pt x="64769" y="5079"/>
                  </a:lnTo>
                  <a:lnTo>
                    <a:pt x="54356" y="3809"/>
                  </a:lnTo>
                  <a:lnTo>
                    <a:pt x="42799" y="2539"/>
                  </a:lnTo>
                  <a:lnTo>
                    <a:pt x="15493" y="0"/>
                  </a:lnTo>
                  <a:close/>
                </a:path>
                <a:path w="167639" h="902970">
                  <a:moveTo>
                    <a:pt x="88518" y="422909"/>
                  </a:moveTo>
                  <a:lnTo>
                    <a:pt x="88011" y="422909"/>
                  </a:lnTo>
                  <a:lnTo>
                    <a:pt x="88900" y="424179"/>
                  </a:lnTo>
                  <a:lnTo>
                    <a:pt x="93472" y="429259"/>
                  </a:lnTo>
                  <a:lnTo>
                    <a:pt x="94097" y="431345"/>
                  </a:lnTo>
                  <a:lnTo>
                    <a:pt x="95757" y="431165"/>
                  </a:lnTo>
                  <a:lnTo>
                    <a:pt x="95757" y="425115"/>
                  </a:lnTo>
                  <a:lnTo>
                    <a:pt x="90424" y="424179"/>
                  </a:lnTo>
                  <a:lnTo>
                    <a:pt x="88518" y="422909"/>
                  </a:lnTo>
                  <a:close/>
                </a:path>
                <a:path w="167639" h="902970">
                  <a:moveTo>
                    <a:pt x="95757" y="425115"/>
                  </a:moveTo>
                  <a:lnTo>
                    <a:pt x="95757" y="431165"/>
                  </a:lnTo>
                  <a:lnTo>
                    <a:pt x="101600" y="430529"/>
                  </a:lnTo>
                  <a:lnTo>
                    <a:pt x="128905" y="427989"/>
                  </a:lnTo>
                  <a:lnTo>
                    <a:pt x="130556" y="427989"/>
                  </a:lnTo>
                  <a:lnTo>
                    <a:pt x="117856" y="426719"/>
                  </a:lnTo>
                  <a:lnTo>
                    <a:pt x="107061" y="426719"/>
                  </a:lnTo>
                  <a:lnTo>
                    <a:pt x="97662" y="425450"/>
                  </a:lnTo>
                  <a:lnTo>
                    <a:pt x="95757" y="425115"/>
                  </a:lnTo>
                  <a:close/>
                </a:path>
                <a:path w="167639" h="902970">
                  <a:moveTo>
                    <a:pt x="95757" y="422909"/>
                  </a:moveTo>
                  <a:lnTo>
                    <a:pt x="88518" y="422909"/>
                  </a:lnTo>
                  <a:lnTo>
                    <a:pt x="90424" y="424179"/>
                  </a:lnTo>
                  <a:lnTo>
                    <a:pt x="95757" y="425115"/>
                  </a:lnTo>
                  <a:lnTo>
                    <a:pt x="95757" y="422909"/>
                  </a:lnTo>
                  <a:close/>
                </a:path>
                <a:path w="167639" h="902970">
                  <a:moveTo>
                    <a:pt x="64262" y="39369"/>
                  </a:moveTo>
                  <a:lnTo>
                    <a:pt x="48513" y="39369"/>
                  </a:lnTo>
                  <a:lnTo>
                    <a:pt x="50800" y="45719"/>
                  </a:lnTo>
                  <a:lnTo>
                    <a:pt x="55372" y="50800"/>
                  </a:lnTo>
                  <a:lnTo>
                    <a:pt x="57023" y="52069"/>
                  </a:lnTo>
                  <a:lnTo>
                    <a:pt x="57276" y="52069"/>
                  </a:lnTo>
                  <a:lnTo>
                    <a:pt x="58800" y="53339"/>
                  </a:lnTo>
                  <a:lnTo>
                    <a:pt x="64262" y="53339"/>
                  </a:lnTo>
                  <a:lnTo>
                    <a:pt x="64262" y="39369"/>
                  </a:lnTo>
                  <a:close/>
                </a:path>
                <a:path w="167639" h="902970">
                  <a:moveTo>
                    <a:pt x="48513" y="39369"/>
                  </a:moveTo>
                  <a:lnTo>
                    <a:pt x="48513" y="50890"/>
                  </a:lnTo>
                  <a:lnTo>
                    <a:pt x="55118" y="52069"/>
                  </a:lnTo>
                  <a:lnTo>
                    <a:pt x="57023" y="52069"/>
                  </a:lnTo>
                  <a:lnTo>
                    <a:pt x="55372" y="50800"/>
                  </a:lnTo>
                  <a:lnTo>
                    <a:pt x="50800" y="45719"/>
                  </a:lnTo>
                  <a:lnTo>
                    <a:pt x="48513" y="39369"/>
                  </a:lnTo>
                  <a:close/>
                </a:path>
                <a:path w="167639" h="902970">
                  <a:moveTo>
                    <a:pt x="28067" y="31750"/>
                  </a:moveTo>
                  <a:lnTo>
                    <a:pt x="381" y="31750"/>
                  </a:lnTo>
                  <a:lnTo>
                    <a:pt x="0" y="46989"/>
                  </a:lnTo>
                  <a:lnTo>
                    <a:pt x="14478" y="46989"/>
                  </a:lnTo>
                  <a:lnTo>
                    <a:pt x="27305" y="48259"/>
                  </a:lnTo>
                  <a:lnTo>
                    <a:pt x="38354" y="49529"/>
                  </a:lnTo>
                  <a:lnTo>
                    <a:pt x="48006" y="50800"/>
                  </a:lnTo>
                  <a:lnTo>
                    <a:pt x="48513" y="50890"/>
                  </a:lnTo>
                  <a:lnTo>
                    <a:pt x="48513" y="39369"/>
                  </a:lnTo>
                  <a:lnTo>
                    <a:pt x="64262" y="39369"/>
                  </a:lnTo>
                  <a:lnTo>
                    <a:pt x="64262" y="38311"/>
                  </a:lnTo>
                  <a:lnTo>
                    <a:pt x="64007" y="38100"/>
                  </a:lnTo>
                  <a:lnTo>
                    <a:pt x="61468" y="36829"/>
                  </a:lnTo>
                  <a:lnTo>
                    <a:pt x="58293" y="36829"/>
                  </a:lnTo>
                  <a:lnTo>
                    <a:pt x="50165" y="34289"/>
                  </a:lnTo>
                  <a:lnTo>
                    <a:pt x="39878" y="33019"/>
                  </a:lnTo>
                  <a:lnTo>
                    <a:pt x="28067" y="31750"/>
                  </a:lnTo>
                  <a:close/>
                </a:path>
                <a:path w="167639" h="902970">
                  <a:moveTo>
                    <a:pt x="64262" y="36829"/>
                  </a:moveTo>
                  <a:lnTo>
                    <a:pt x="64262" y="38311"/>
                  </a:lnTo>
                  <a:lnTo>
                    <a:pt x="65531" y="39369"/>
                  </a:lnTo>
                  <a:lnTo>
                    <a:pt x="65659" y="39369"/>
                  </a:lnTo>
                  <a:lnTo>
                    <a:pt x="64769" y="38100"/>
                  </a:lnTo>
                  <a:lnTo>
                    <a:pt x="64262" y="3682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/>
          <p:nvPr/>
        </p:nvSpPr>
        <p:spPr>
          <a:xfrm>
            <a:off x="6536424" y="1690099"/>
            <a:ext cx="2429278" cy="492864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0" name="object 20"/>
          <p:cNvGraphicFramePr>
            <a:graphicFrameLocks noGrp="1"/>
          </p:cNvGraphicFramePr>
          <p:nvPr/>
        </p:nvGraphicFramePr>
        <p:xfrm>
          <a:off x="6567250" y="1690449"/>
          <a:ext cx="2357754" cy="485774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16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51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162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9094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  <a:p>
                      <a:pPr marL="114935" marR="104139" indent="-2540" algn="ctr">
                        <a:lnSpc>
                          <a:spcPct val="100000"/>
                        </a:lnSpc>
                      </a:pPr>
                      <a:r>
                        <a:rPr sz="1800" spc="90" dirty="0">
                          <a:solidFill>
                            <a:srgbClr val="FFFF00"/>
                          </a:solidFill>
                          <a:latin typeface="Arial"/>
                          <a:cs typeface="Arial"/>
                        </a:rPr>
                        <a:t>I/p  </a:t>
                      </a:r>
                      <a:r>
                        <a:rPr sz="1800" spc="5" dirty="0">
                          <a:solidFill>
                            <a:srgbClr val="FFFF00"/>
                          </a:solidFill>
                          <a:latin typeface="Arial"/>
                          <a:cs typeface="Arial"/>
                        </a:rPr>
                        <a:t>G</a:t>
                      </a:r>
                      <a:r>
                        <a:rPr sz="1800" spc="-10" dirty="0">
                          <a:solidFill>
                            <a:srgbClr val="FFFF00"/>
                          </a:solidFill>
                          <a:latin typeface="Arial"/>
                          <a:cs typeface="Arial"/>
                        </a:rPr>
                        <a:t>r</a:t>
                      </a:r>
                      <a:r>
                        <a:rPr sz="1800" spc="-35" dirty="0">
                          <a:solidFill>
                            <a:srgbClr val="FFFF00"/>
                          </a:solidFill>
                          <a:latin typeface="Arial"/>
                          <a:cs typeface="Arial"/>
                        </a:rPr>
                        <a:t>a</a:t>
                      </a:r>
                      <a:r>
                        <a:rPr sz="1800" dirty="0">
                          <a:solidFill>
                            <a:srgbClr val="FFFF00"/>
                          </a:solidFill>
                          <a:latin typeface="Arial"/>
                          <a:cs typeface="Arial"/>
                        </a:rPr>
                        <a:t>y  Le</a:t>
                      </a:r>
                      <a:r>
                        <a:rPr sz="1800" spc="-30" dirty="0">
                          <a:solidFill>
                            <a:srgbClr val="FFFF00"/>
                          </a:solidFill>
                          <a:latin typeface="Arial"/>
                          <a:cs typeface="Arial"/>
                        </a:rPr>
                        <a:t>v</a:t>
                      </a:r>
                      <a:r>
                        <a:rPr sz="1800" dirty="0">
                          <a:solidFill>
                            <a:srgbClr val="FFFF00"/>
                          </a:solidFill>
                          <a:latin typeface="Arial"/>
                          <a:cs typeface="Arial"/>
                        </a:rPr>
                        <a:t>el  </a:t>
                      </a:r>
                      <a:r>
                        <a:rPr sz="1800" spc="-70" dirty="0">
                          <a:solidFill>
                            <a:srgbClr val="FFFF00"/>
                          </a:solidFill>
                          <a:latin typeface="Arial"/>
                          <a:cs typeface="Arial"/>
                        </a:rPr>
                        <a:t>(r</a:t>
                      </a:r>
                      <a:r>
                        <a:rPr sz="1800" spc="-104" baseline="-11574" dirty="0">
                          <a:solidFill>
                            <a:srgbClr val="FFFF00"/>
                          </a:solidFill>
                          <a:latin typeface="Arial"/>
                          <a:cs typeface="Arial"/>
                        </a:rPr>
                        <a:t>k</a:t>
                      </a:r>
                      <a:r>
                        <a:rPr sz="1800" spc="-70" dirty="0">
                          <a:solidFill>
                            <a:srgbClr val="FFFF00"/>
                          </a:solidFill>
                          <a:latin typeface="Arial"/>
                          <a:cs typeface="Arial"/>
                        </a:rPr>
                        <a:t>)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5715" marB="0">
                    <a:lnL w="12700">
                      <a:solidFill>
                        <a:srgbClr val="7AA79D"/>
                      </a:solidFill>
                      <a:prstDash val="solid"/>
                    </a:lnL>
                    <a:lnR w="12700">
                      <a:solidFill>
                        <a:srgbClr val="7AA79D"/>
                      </a:solidFill>
                      <a:prstDash val="solid"/>
                    </a:lnR>
                    <a:lnT w="12700">
                      <a:solidFill>
                        <a:srgbClr val="7AA79D"/>
                      </a:solidFill>
                      <a:prstDash val="solid"/>
                    </a:lnT>
                    <a:lnB w="12700">
                      <a:solidFill>
                        <a:srgbClr val="7AA79D"/>
                      </a:solidFill>
                      <a:prstDash val="solid"/>
                    </a:lnB>
                    <a:solidFill>
                      <a:srgbClr val="001F5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7AA79D"/>
                      </a:solidFill>
                      <a:prstDash val="solid"/>
                    </a:lnL>
                    <a:lnR w="12700">
                      <a:solidFill>
                        <a:srgbClr val="7AA79D"/>
                      </a:solidFill>
                      <a:prstDash val="solid"/>
                    </a:lnR>
                    <a:lnT w="12700">
                      <a:solidFill>
                        <a:srgbClr val="7AA79D"/>
                      </a:solidFill>
                      <a:prstDash val="solid"/>
                    </a:lnT>
                    <a:lnB w="12700">
                      <a:solidFill>
                        <a:srgbClr val="7AA79D"/>
                      </a:solidFill>
                      <a:prstDash val="solid"/>
                    </a:lnB>
                    <a:solidFill>
                      <a:srgbClr val="001F5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  <a:p>
                      <a:pPr marL="127635" marR="104775" indent="-12700" algn="just">
                        <a:lnSpc>
                          <a:spcPct val="100000"/>
                        </a:lnSpc>
                        <a:spcBef>
                          <a:spcPts val="1700"/>
                        </a:spcBef>
                      </a:pPr>
                      <a:r>
                        <a:rPr sz="1800" dirty="0">
                          <a:solidFill>
                            <a:srgbClr val="FFFF00"/>
                          </a:solidFill>
                          <a:latin typeface="Arial"/>
                          <a:cs typeface="Arial"/>
                        </a:rPr>
                        <a:t>G</a:t>
                      </a:r>
                      <a:r>
                        <a:rPr sz="1800" spc="-10" dirty="0">
                          <a:solidFill>
                            <a:srgbClr val="FFFF00"/>
                          </a:solidFill>
                          <a:latin typeface="Arial"/>
                          <a:cs typeface="Arial"/>
                        </a:rPr>
                        <a:t>r</a:t>
                      </a:r>
                      <a:r>
                        <a:rPr sz="1800" spc="-35" dirty="0">
                          <a:solidFill>
                            <a:srgbClr val="FFFF00"/>
                          </a:solidFill>
                          <a:latin typeface="Arial"/>
                          <a:cs typeface="Arial"/>
                        </a:rPr>
                        <a:t>a</a:t>
                      </a:r>
                      <a:r>
                        <a:rPr sz="1800" dirty="0">
                          <a:solidFill>
                            <a:srgbClr val="FFFF00"/>
                          </a:solidFill>
                          <a:latin typeface="Arial"/>
                          <a:cs typeface="Arial"/>
                        </a:rPr>
                        <a:t>y  Le</a:t>
                      </a:r>
                      <a:r>
                        <a:rPr sz="1800" spc="-30" dirty="0">
                          <a:solidFill>
                            <a:srgbClr val="FFFF00"/>
                          </a:solidFill>
                          <a:latin typeface="Arial"/>
                          <a:cs typeface="Arial"/>
                        </a:rPr>
                        <a:t>v</a:t>
                      </a:r>
                      <a:r>
                        <a:rPr sz="1800" dirty="0">
                          <a:solidFill>
                            <a:srgbClr val="FFFF00"/>
                          </a:solidFill>
                          <a:latin typeface="Arial"/>
                          <a:cs typeface="Arial"/>
                        </a:rPr>
                        <a:t>el  </a:t>
                      </a:r>
                      <a:r>
                        <a:rPr sz="1800" spc="-105" dirty="0">
                          <a:solidFill>
                            <a:srgbClr val="FFFF00"/>
                          </a:solidFill>
                          <a:latin typeface="Arial"/>
                          <a:cs typeface="Arial"/>
                        </a:rPr>
                        <a:t>(z</a:t>
                      </a:r>
                      <a:r>
                        <a:rPr sz="1800" spc="-157" baseline="-11574" dirty="0">
                          <a:solidFill>
                            <a:srgbClr val="FFFF00"/>
                          </a:solidFill>
                          <a:latin typeface="Arial"/>
                          <a:cs typeface="Arial"/>
                        </a:rPr>
                        <a:t>k</a:t>
                      </a:r>
                      <a:r>
                        <a:rPr sz="1800" spc="-105" dirty="0">
                          <a:solidFill>
                            <a:srgbClr val="FFFF00"/>
                          </a:solidFill>
                          <a:latin typeface="Arial"/>
                          <a:cs typeface="Arial"/>
                        </a:rPr>
                        <a:t>)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7AA79D"/>
                      </a:solidFill>
                      <a:prstDash val="solid"/>
                    </a:lnL>
                    <a:lnR w="12700">
                      <a:solidFill>
                        <a:srgbClr val="7AA79D"/>
                      </a:solidFill>
                      <a:prstDash val="solid"/>
                    </a:lnR>
                    <a:lnT w="12700">
                      <a:solidFill>
                        <a:srgbClr val="7AA79D"/>
                      </a:solidFill>
                      <a:prstDash val="solid"/>
                    </a:lnT>
                    <a:lnB w="12700">
                      <a:solidFill>
                        <a:srgbClr val="7AA79D"/>
                      </a:solidFill>
                      <a:prstDash val="solid"/>
                    </a:lnB>
                    <a:solidFill>
                      <a:srgbClr val="001F5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7283">
                <a:tc>
                  <a:txBody>
                    <a:bodyPr/>
                    <a:lstStyle/>
                    <a:p>
                      <a:pPr marR="286385" algn="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1800" dirty="0">
                          <a:solidFill>
                            <a:srgbClr val="FFFF00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7AA79D"/>
                      </a:solidFill>
                      <a:prstDash val="solid"/>
                    </a:lnL>
                    <a:lnR w="12700">
                      <a:solidFill>
                        <a:srgbClr val="7AA79D"/>
                      </a:solidFill>
                      <a:prstDash val="solid"/>
                    </a:lnR>
                    <a:lnT w="12700">
                      <a:solidFill>
                        <a:srgbClr val="7AA79D"/>
                      </a:solidFill>
                      <a:prstDash val="solid"/>
                    </a:lnT>
                    <a:lnB w="12700">
                      <a:solidFill>
                        <a:srgbClr val="7AA79D"/>
                      </a:solidFill>
                      <a:prstDash val="solid"/>
                    </a:lnB>
                    <a:solidFill>
                      <a:srgbClr val="001F5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7AA79D"/>
                      </a:solidFill>
                      <a:prstDash val="solid"/>
                    </a:lnL>
                    <a:lnR w="12700">
                      <a:solidFill>
                        <a:srgbClr val="7AA79D"/>
                      </a:solidFill>
                      <a:prstDash val="solid"/>
                    </a:lnR>
                    <a:lnT w="12700">
                      <a:solidFill>
                        <a:srgbClr val="7AA79D"/>
                      </a:solidFill>
                      <a:prstDash val="solid"/>
                    </a:lnT>
                    <a:lnB w="12700">
                      <a:solidFill>
                        <a:srgbClr val="7AA79D"/>
                      </a:solidFill>
                      <a:prstDash val="solid"/>
                    </a:lnB>
                    <a:solidFill>
                      <a:srgbClr val="001F5F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1800" dirty="0">
                          <a:solidFill>
                            <a:srgbClr val="FFFF00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7AA79D"/>
                      </a:solidFill>
                      <a:prstDash val="solid"/>
                    </a:lnL>
                    <a:lnR w="12700">
                      <a:solidFill>
                        <a:srgbClr val="7AA79D"/>
                      </a:solidFill>
                      <a:prstDash val="solid"/>
                    </a:lnR>
                    <a:lnT w="12700">
                      <a:solidFill>
                        <a:srgbClr val="7AA79D"/>
                      </a:solidFill>
                      <a:prstDash val="solid"/>
                    </a:lnT>
                    <a:lnB w="12700">
                      <a:solidFill>
                        <a:srgbClr val="7AA79D"/>
                      </a:solidFill>
                      <a:prstDash val="solid"/>
                    </a:lnB>
                    <a:solidFill>
                      <a:srgbClr val="001F5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7156">
                <a:tc>
                  <a:txBody>
                    <a:bodyPr/>
                    <a:lstStyle/>
                    <a:p>
                      <a:pPr marR="286385" algn="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1800" dirty="0">
                          <a:solidFill>
                            <a:srgbClr val="FFFF00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7AA79D"/>
                      </a:solidFill>
                      <a:prstDash val="solid"/>
                    </a:lnL>
                    <a:lnR w="12700">
                      <a:solidFill>
                        <a:srgbClr val="7AA79D"/>
                      </a:solidFill>
                      <a:prstDash val="solid"/>
                    </a:lnR>
                    <a:lnT w="12700">
                      <a:solidFill>
                        <a:srgbClr val="7AA79D"/>
                      </a:solidFill>
                      <a:prstDash val="solid"/>
                    </a:lnT>
                    <a:lnB w="12700">
                      <a:solidFill>
                        <a:srgbClr val="7AA79D"/>
                      </a:solidFill>
                      <a:prstDash val="solid"/>
                    </a:lnB>
                    <a:solidFill>
                      <a:srgbClr val="001F5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7AA79D"/>
                      </a:solidFill>
                      <a:prstDash val="solid"/>
                    </a:lnL>
                    <a:lnR w="12700">
                      <a:solidFill>
                        <a:srgbClr val="7AA79D"/>
                      </a:solidFill>
                      <a:prstDash val="solid"/>
                    </a:lnR>
                    <a:lnT w="12700">
                      <a:solidFill>
                        <a:srgbClr val="7AA79D"/>
                      </a:solidFill>
                      <a:prstDash val="solid"/>
                    </a:lnT>
                    <a:lnB w="12700">
                      <a:solidFill>
                        <a:srgbClr val="7AA79D"/>
                      </a:solidFill>
                      <a:prstDash val="solid"/>
                    </a:lnB>
                    <a:solidFill>
                      <a:srgbClr val="001F5F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1800" dirty="0">
                          <a:solidFill>
                            <a:srgbClr val="FFFF00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7AA79D"/>
                      </a:solidFill>
                      <a:prstDash val="solid"/>
                    </a:lnL>
                    <a:lnR w="12700">
                      <a:solidFill>
                        <a:srgbClr val="7AA79D"/>
                      </a:solidFill>
                      <a:prstDash val="solid"/>
                    </a:lnR>
                    <a:lnT w="12700">
                      <a:solidFill>
                        <a:srgbClr val="7AA79D"/>
                      </a:solidFill>
                      <a:prstDash val="solid"/>
                    </a:lnT>
                    <a:lnB w="12700">
                      <a:solidFill>
                        <a:srgbClr val="7AA79D"/>
                      </a:solidFill>
                      <a:prstDash val="solid"/>
                    </a:lnB>
                    <a:solidFill>
                      <a:srgbClr val="001F5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7283">
                <a:tc>
                  <a:txBody>
                    <a:bodyPr/>
                    <a:lstStyle/>
                    <a:p>
                      <a:pPr marR="286385" algn="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1800" dirty="0">
                          <a:solidFill>
                            <a:srgbClr val="FFFF00"/>
                          </a:solidFill>
                          <a:latin typeface="Arial"/>
                          <a:cs typeface="Arial"/>
                        </a:rPr>
                        <a:t>2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7AA79D"/>
                      </a:solidFill>
                      <a:prstDash val="solid"/>
                    </a:lnL>
                    <a:lnR w="12700">
                      <a:solidFill>
                        <a:srgbClr val="7AA79D"/>
                      </a:solidFill>
                      <a:prstDash val="solid"/>
                    </a:lnR>
                    <a:lnT w="12700">
                      <a:solidFill>
                        <a:srgbClr val="7AA79D"/>
                      </a:solidFill>
                      <a:prstDash val="solid"/>
                    </a:lnT>
                    <a:lnB w="12700">
                      <a:solidFill>
                        <a:srgbClr val="7AA79D"/>
                      </a:solidFill>
                      <a:prstDash val="solid"/>
                    </a:lnB>
                    <a:solidFill>
                      <a:srgbClr val="001F5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7AA79D"/>
                      </a:solidFill>
                      <a:prstDash val="solid"/>
                    </a:lnL>
                    <a:lnR w="12700">
                      <a:solidFill>
                        <a:srgbClr val="7AA79D"/>
                      </a:solidFill>
                      <a:prstDash val="solid"/>
                    </a:lnR>
                    <a:lnT w="12700">
                      <a:solidFill>
                        <a:srgbClr val="7AA79D"/>
                      </a:solidFill>
                      <a:prstDash val="solid"/>
                    </a:lnT>
                    <a:lnB w="12700">
                      <a:solidFill>
                        <a:srgbClr val="7AA79D"/>
                      </a:solidFill>
                      <a:prstDash val="solid"/>
                    </a:lnB>
                    <a:solidFill>
                      <a:srgbClr val="001F5F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1800" dirty="0">
                          <a:solidFill>
                            <a:srgbClr val="FFFF00"/>
                          </a:solidFill>
                          <a:latin typeface="Arial"/>
                          <a:cs typeface="Arial"/>
                        </a:rPr>
                        <a:t>2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7AA79D"/>
                      </a:solidFill>
                      <a:prstDash val="solid"/>
                    </a:lnL>
                    <a:lnR w="12700">
                      <a:solidFill>
                        <a:srgbClr val="7AA79D"/>
                      </a:solidFill>
                      <a:prstDash val="solid"/>
                    </a:lnR>
                    <a:lnT w="12700">
                      <a:solidFill>
                        <a:srgbClr val="7AA79D"/>
                      </a:solidFill>
                      <a:prstDash val="solid"/>
                    </a:lnT>
                    <a:lnB w="12700">
                      <a:solidFill>
                        <a:srgbClr val="7AA79D"/>
                      </a:solidFill>
                      <a:prstDash val="solid"/>
                    </a:lnB>
                    <a:solidFill>
                      <a:srgbClr val="001F5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7156">
                <a:tc>
                  <a:txBody>
                    <a:bodyPr/>
                    <a:lstStyle/>
                    <a:p>
                      <a:pPr marR="286385" algn="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1800" dirty="0">
                          <a:solidFill>
                            <a:srgbClr val="FFFF00"/>
                          </a:solidFill>
                          <a:latin typeface="Arial"/>
                          <a:cs typeface="Arial"/>
                        </a:rPr>
                        <a:t>3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7AA79D"/>
                      </a:solidFill>
                      <a:prstDash val="solid"/>
                    </a:lnL>
                    <a:lnR w="12700">
                      <a:solidFill>
                        <a:srgbClr val="7AA79D"/>
                      </a:solidFill>
                      <a:prstDash val="solid"/>
                    </a:lnR>
                    <a:lnT w="12700">
                      <a:solidFill>
                        <a:srgbClr val="7AA79D"/>
                      </a:solidFill>
                      <a:prstDash val="solid"/>
                    </a:lnT>
                    <a:lnB w="12700">
                      <a:solidFill>
                        <a:srgbClr val="7AA79D"/>
                      </a:solidFill>
                      <a:prstDash val="solid"/>
                    </a:lnB>
                    <a:solidFill>
                      <a:srgbClr val="001F5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7AA79D"/>
                      </a:solidFill>
                      <a:prstDash val="solid"/>
                    </a:lnL>
                    <a:lnR w="12700">
                      <a:solidFill>
                        <a:srgbClr val="7AA79D"/>
                      </a:solidFill>
                      <a:prstDash val="solid"/>
                    </a:lnR>
                    <a:lnT w="12700">
                      <a:solidFill>
                        <a:srgbClr val="7AA79D"/>
                      </a:solidFill>
                      <a:prstDash val="solid"/>
                    </a:lnT>
                    <a:lnB w="12700">
                      <a:solidFill>
                        <a:srgbClr val="7AA79D"/>
                      </a:solidFill>
                      <a:prstDash val="solid"/>
                    </a:lnB>
                    <a:solidFill>
                      <a:srgbClr val="001F5F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1800" dirty="0">
                          <a:solidFill>
                            <a:srgbClr val="FFFF00"/>
                          </a:solidFill>
                          <a:latin typeface="Arial"/>
                          <a:cs typeface="Arial"/>
                        </a:rPr>
                        <a:t>3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7AA79D"/>
                      </a:solidFill>
                      <a:prstDash val="solid"/>
                    </a:lnL>
                    <a:lnR w="12700">
                      <a:solidFill>
                        <a:srgbClr val="7AA79D"/>
                      </a:solidFill>
                      <a:prstDash val="solid"/>
                    </a:lnR>
                    <a:lnT w="12700">
                      <a:solidFill>
                        <a:srgbClr val="7AA79D"/>
                      </a:solidFill>
                      <a:prstDash val="solid"/>
                    </a:lnT>
                    <a:lnB w="12700">
                      <a:solidFill>
                        <a:srgbClr val="7AA79D"/>
                      </a:solidFill>
                      <a:prstDash val="solid"/>
                    </a:lnB>
                    <a:solidFill>
                      <a:srgbClr val="001F5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7284">
                <a:tc>
                  <a:txBody>
                    <a:bodyPr/>
                    <a:lstStyle/>
                    <a:p>
                      <a:pPr marR="286385" algn="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1800" dirty="0">
                          <a:solidFill>
                            <a:srgbClr val="FFFF00"/>
                          </a:solidFill>
                          <a:latin typeface="Arial"/>
                          <a:cs typeface="Arial"/>
                        </a:rPr>
                        <a:t>4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7AA79D"/>
                      </a:solidFill>
                      <a:prstDash val="solid"/>
                    </a:lnL>
                    <a:lnR w="12700">
                      <a:solidFill>
                        <a:srgbClr val="7AA79D"/>
                      </a:solidFill>
                      <a:prstDash val="solid"/>
                    </a:lnR>
                    <a:lnT w="12700">
                      <a:solidFill>
                        <a:srgbClr val="7AA79D"/>
                      </a:solidFill>
                      <a:prstDash val="solid"/>
                    </a:lnT>
                    <a:lnB w="12700">
                      <a:solidFill>
                        <a:srgbClr val="7AA79D"/>
                      </a:solidFill>
                      <a:prstDash val="solid"/>
                    </a:lnB>
                    <a:solidFill>
                      <a:srgbClr val="001F5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7AA79D"/>
                      </a:solidFill>
                      <a:prstDash val="solid"/>
                    </a:lnL>
                    <a:lnR w="12700">
                      <a:solidFill>
                        <a:srgbClr val="7AA79D"/>
                      </a:solidFill>
                      <a:prstDash val="solid"/>
                    </a:lnR>
                    <a:lnT w="12700">
                      <a:solidFill>
                        <a:srgbClr val="7AA79D"/>
                      </a:solidFill>
                      <a:prstDash val="solid"/>
                    </a:lnT>
                    <a:lnB w="12700">
                      <a:solidFill>
                        <a:srgbClr val="7AA79D"/>
                      </a:solidFill>
                      <a:prstDash val="solid"/>
                    </a:lnB>
                    <a:solidFill>
                      <a:srgbClr val="001F5F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1800" dirty="0">
                          <a:solidFill>
                            <a:srgbClr val="FFFF00"/>
                          </a:solidFill>
                          <a:latin typeface="Arial"/>
                          <a:cs typeface="Arial"/>
                        </a:rPr>
                        <a:t>4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7AA79D"/>
                      </a:solidFill>
                      <a:prstDash val="solid"/>
                    </a:lnL>
                    <a:lnR w="12700">
                      <a:solidFill>
                        <a:srgbClr val="7AA79D"/>
                      </a:solidFill>
                      <a:prstDash val="solid"/>
                    </a:lnR>
                    <a:lnT w="12700">
                      <a:solidFill>
                        <a:srgbClr val="7AA79D"/>
                      </a:solidFill>
                      <a:prstDash val="solid"/>
                    </a:lnT>
                    <a:lnB w="12700">
                      <a:solidFill>
                        <a:srgbClr val="7AA79D"/>
                      </a:solidFill>
                      <a:prstDash val="solid"/>
                    </a:lnB>
                    <a:solidFill>
                      <a:srgbClr val="001F5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7207">
                <a:tc>
                  <a:txBody>
                    <a:bodyPr/>
                    <a:lstStyle/>
                    <a:p>
                      <a:pPr marR="286385" algn="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1800" dirty="0">
                          <a:solidFill>
                            <a:srgbClr val="FFFF00"/>
                          </a:solidFill>
                          <a:latin typeface="Arial"/>
                          <a:cs typeface="Arial"/>
                        </a:rPr>
                        <a:t>5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7AA79D"/>
                      </a:solidFill>
                      <a:prstDash val="solid"/>
                    </a:lnL>
                    <a:lnR w="12700">
                      <a:solidFill>
                        <a:srgbClr val="7AA79D"/>
                      </a:solidFill>
                      <a:prstDash val="solid"/>
                    </a:lnR>
                    <a:lnT w="12700">
                      <a:solidFill>
                        <a:srgbClr val="7AA79D"/>
                      </a:solidFill>
                      <a:prstDash val="solid"/>
                    </a:lnT>
                    <a:lnB w="12700">
                      <a:solidFill>
                        <a:srgbClr val="7AA79D"/>
                      </a:solidFill>
                      <a:prstDash val="solid"/>
                    </a:lnB>
                    <a:solidFill>
                      <a:srgbClr val="001F5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7AA79D"/>
                      </a:solidFill>
                      <a:prstDash val="solid"/>
                    </a:lnL>
                    <a:lnR w="12700">
                      <a:solidFill>
                        <a:srgbClr val="7AA79D"/>
                      </a:solidFill>
                      <a:prstDash val="solid"/>
                    </a:lnR>
                    <a:lnT w="12700">
                      <a:solidFill>
                        <a:srgbClr val="7AA79D"/>
                      </a:solidFill>
                      <a:prstDash val="solid"/>
                    </a:lnT>
                    <a:lnB w="12700">
                      <a:solidFill>
                        <a:srgbClr val="7AA79D"/>
                      </a:solidFill>
                      <a:prstDash val="solid"/>
                    </a:lnB>
                    <a:solidFill>
                      <a:srgbClr val="001F5F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1800" dirty="0">
                          <a:solidFill>
                            <a:srgbClr val="FFFF00"/>
                          </a:solidFill>
                          <a:latin typeface="Arial"/>
                          <a:cs typeface="Arial"/>
                        </a:rPr>
                        <a:t>5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7AA79D"/>
                      </a:solidFill>
                      <a:prstDash val="solid"/>
                    </a:lnL>
                    <a:lnR w="12700">
                      <a:solidFill>
                        <a:srgbClr val="7AA79D"/>
                      </a:solidFill>
                      <a:prstDash val="solid"/>
                    </a:lnR>
                    <a:lnT w="12700">
                      <a:solidFill>
                        <a:srgbClr val="7AA79D"/>
                      </a:solidFill>
                      <a:prstDash val="solid"/>
                    </a:lnT>
                    <a:lnB w="12700">
                      <a:solidFill>
                        <a:srgbClr val="7AA79D"/>
                      </a:solidFill>
                      <a:prstDash val="solid"/>
                    </a:lnB>
                    <a:solidFill>
                      <a:srgbClr val="001F5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7207">
                <a:tc>
                  <a:txBody>
                    <a:bodyPr/>
                    <a:lstStyle/>
                    <a:p>
                      <a:pPr marR="286385" algn="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1800" dirty="0">
                          <a:solidFill>
                            <a:srgbClr val="FFFF00"/>
                          </a:solidFill>
                          <a:latin typeface="Arial"/>
                          <a:cs typeface="Arial"/>
                        </a:rPr>
                        <a:t>6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7AA79D"/>
                      </a:solidFill>
                      <a:prstDash val="solid"/>
                    </a:lnL>
                    <a:lnR w="12700">
                      <a:solidFill>
                        <a:srgbClr val="7AA79D"/>
                      </a:solidFill>
                      <a:prstDash val="solid"/>
                    </a:lnR>
                    <a:lnT w="12700">
                      <a:solidFill>
                        <a:srgbClr val="7AA79D"/>
                      </a:solidFill>
                      <a:prstDash val="solid"/>
                    </a:lnT>
                    <a:lnB w="12700">
                      <a:solidFill>
                        <a:srgbClr val="7AA79D"/>
                      </a:solidFill>
                      <a:prstDash val="solid"/>
                    </a:lnB>
                    <a:solidFill>
                      <a:srgbClr val="001F5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7AA79D"/>
                      </a:solidFill>
                      <a:prstDash val="solid"/>
                    </a:lnL>
                    <a:lnR w="12700">
                      <a:solidFill>
                        <a:srgbClr val="7AA79D"/>
                      </a:solidFill>
                      <a:prstDash val="solid"/>
                    </a:lnR>
                    <a:lnT w="12700">
                      <a:solidFill>
                        <a:srgbClr val="7AA79D"/>
                      </a:solidFill>
                      <a:prstDash val="solid"/>
                    </a:lnT>
                    <a:lnB w="12700">
                      <a:solidFill>
                        <a:srgbClr val="7AA79D"/>
                      </a:solidFill>
                      <a:prstDash val="solid"/>
                    </a:lnB>
                    <a:solidFill>
                      <a:srgbClr val="001F5F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1800" dirty="0">
                          <a:solidFill>
                            <a:srgbClr val="FFFF00"/>
                          </a:solidFill>
                          <a:latin typeface="Arial"/>
                          <a:cs typeface="Arial"/>
                        </a:rPr>
                        <a:t>6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7AA79D"/>
                      </a:solidFill>
                      <a:prstDash val="solid"/>
                    </a:lnL>
                    <a:lnR w="12700">
                      <a:solidFill>
                        <a:srgbClr val="7AA79D"/>
                      </a:solidFill>
                      <a:prstDash val="solid"/>
                    </a:lnR>
                    <a:lnT w="12700">
                      <a:solidFill>
                        <a:srgbClr val="7AA79D"/>
                      </a:solidFill>
                      <a:prstDash val="solid"/>
                    </a:lnT>
                    <a:lnB w="12700">
                      <a:solidFill>
                        <a:srgbClr val="7AA79D"/>
                      </a:solidFill>
                      <a:prstDash val="solid"/>
                    </a:lnB>
                    <a:solidFill>
                      <a:srgbClr val="001F5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7723">
                <a:tc>
                  <a:txBody>
                    <a:bodyPr/>
                    <a:lstStyle/>
                    <a:p>
                      <a:pPr marR="286385" algn="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dirty="0">
                          <a:solidFill>
                            <a:srgbClr val="FFFF00"/>
                          </a:solidFill>
                          <a:latin typeface="Arial"/>
                          <a:cs typeface="Arial"/>
                        </a:rPr>
                        <a:t>7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7AA79D"/>
                      </a:solidFill>
                      <a:prstDash val="solid"/>
                    </a:lnL>
                    <a:lnR w="12700">
                      <a:solidFill>
                        <a:srgbClr val="7AA79D"/>
                      </a:solidFill>
                      <a:prstDash val="solid"/>
                    </a:lnR>
                    <a:lnT w="12700">
                      <a:solidFill>
                        <a:srgbClr val="7AA79D"/>
                      </a:solidFill>
                      <a:prstDash val="solid"/>
                    </a:lnT>
                    <a:lnB w="12700">
                      <a:solidFill>
                        <a:srgbClr val="7AA79D"/>
                      </a:solidFill>
                      <a:prstDash val="solid"/>
                    </a:lnB>
                    <a:solidFill>
                      <a:srgbClr val="001F5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7AA79D"/>
                      </a:solidFill>
                      <a:prstDash val="solid"/>
                    </a:lnL>
                    <a:lnR w="12700">
                      <a:solidFill>
                        <a:srgbClr val="7AA79D"/>
                      </a:solidFill>
                      <a:prstDash val="solid"/>
                    </a:lnR>
                    <a:lnT w="12700">
                      <a:solidFill>
                        <a:srgbClr val="7AA79D"/>
                      </a:solidFill>
                      <a:prstDash val="solid"/>
                    </a:lnT>
                    <a:lnB w="12700">
                      <a:solidFill>
                        <a:srgbClr val="7AA79D"/>
                      </a:solidFill>
                      <a:prstDash val="solid"/>
                    </a:lnB>
                    <a:solidFill>
                      <a:srgbClr val="001F5F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dirty="0">
                          <a:solidFill>
                            <a:srgbClr val="FFFF00"/>
                          </a:solidFill>
                          <a:latin typeface="Arial"/>
                          <a:cs typeface="Arial"/>
                        </a:rPr>
                        <a:t>7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7AA79D"/>
                      </a:solidFill>
                      <a:prstDash val="solid"/>
                    </a:lnL>
                    <a:lnR w="12700">
                      <a:solidFill>
                        <a:srgbClr val="7AA79D"/>
                      </a:solidFill>
                      <a:prstDash val="solid"/>
                    </a:lnR>
                    <a:lnT w="12700">
                      <a:solidFill>
                        <a:srgbClr val="7AA79D"/>
                      </a:solidFill>
                      <a:prstDash val="solid"/>
                    </a:lnT>
                    <a:lnB w="12700">
                      <a:solidFill>
                        <a:srgbClr val="7AA79D"/>
                      </a:solidFill>
                      <a:prstDash val="solid"/>
                    </a:lnB>
                    <a:solidFill>
                      <a:srgbClr val="001F5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21" name="object 21"/>
          <p:cNvSpPr/>
          <p:nvPr/>
        </p:nvSpPr>
        <p:spPr>
          <a:xfrm>
            <a:off x="7281926" y="3764025"/>
            <a:ext cx="1076960" cy="2764155"/>
          </a:xfrm>
          <a:custGeom>
            <a:avLst/>
            <a:gdLst/>
            <a:ahLst/>
            <a:cxnLst/>
            <a:rect l="l" t="t" r="r" b="b"/>
            <a:pathLst>
              <a:path w="1076959" h="2764154">
                <a:moveTo>
                  <a:pt x="933831" y="2218461"/>
                </a:moveTo>
                <a:lnTo>
                  <a:pt x="932929" y="2212695"/>
                </a:lnTo>
                <a:lnTo>
                  <a:pt x="918591" y="2120544"/>
                </a:lnTo>
                <a:lnTo>
                  <a:pt x="918083" y="2117077"/>
                </a:lnTo>
                <a:lnTo>
                  <a:pt x="914781" y="2114702"/>
                </a:lnTo>
                <a:lnTo>
                  <a:pt x="907796" y="2115782"/>
                </a:lnTo>
                <a:lnTo>
                  <a:pt x="905510" y="2119020"/>
                </a:lnTo>
                <a:lnTo>
                  <a:pt x="906018" y="2122487"/>
                </a:lnTo>
                <a:lnTo>
                  <a:pt x="915987" y="2186482"/>
                </a:lnTo>
                <a:lnTo>
                  <a:pt x="10033" y="1071372"/>
                </a:lnTo>
                <a:lnTo>
                  <a:pt x="127" y="1079500"/>
                </a:lnTo>
                <a:lnTo>
                  <a:pt x="906018" y="2194420"/>
                </a:lnTo>
                <a:lnTo>
                  <a:pt x="842264" y="2170392"/>
                </a:lnTo>
                <a:lnTo>
                  <a:pt x="838581" y="2172055"/>
                </a:lnTo>
                <a:lnTo>
                  <a:pt x="837311" y="2175332"/>
                </a:lnTo>
                <a:lnTo>
                  <a:pt x="836168" y="2178621"/>
                </a:lnTo>
                <a:lnTo>
                  <a:pt x="837819" y="2182279"/>
                </a:lnTo>
                <a:lnTo>
                  <a:pt x="840994" y="2183511"/>
                </a:lnTo>
                <a:lnTo>
                  <a:pt x="889203" y="2201672"/>
                </a:lnTo>
                <a:lnTo>
                  <a:pt x="910374" y="2261425"/>
                </a:lnTo>
                <a:lnTo>
                  <a:pt x="9144" y="1498854"/>
                </a:lnTo>
                <a:lnTo>
                  <a:pt x="1016" y="1508506"/>
                </a:lnTo>
                <a:lnTo>
                  <a:pt x="902169" y="2271052"/>
                </a:lnTo>
                <a:lnTo>
                  <a:pt x="834898" y="2259228"/>
                </a:lnTo>
                <a:lnTo>
                  <a:pt x="831596" y="2261527"/>
                </a:lnTo>
                <a:lnTo>
                  <a:pt x="831088" y="2264981"/>
                </a:lnTo>
                <a:lnTo>
                  <a:pt x="830453" y="2268436"/>
                </a:lnTo>
                <a:lnTo>
                  <a:pt x="832739" y="2271750"/>
                </a:lnTo>
                <a:lnTo>
                  <a:pt x="933831" y="2289518"/>
                </a:lnTo>
                <a:lnTo>
                  <a:pt x="932662" y="2286228"/>
                </a:lnTo>
                <a:lnTo>
                  <a:pt x="904722" y="2207514"/>
                </a:lnTo>
                <a:lnTo>
                  <a:pt x="933831" y="2218461"/>
                </a:lnTo>
                <a:close/>
              </a:path>
              <a:path w="1076959" h="2764154">
                <a:moveTo>
                  <a:pt x="933831" y="1933282"/>
                </a:moveTo>
                <a:lnTo>
                  <a:pt x="933056" y="1927161"/>
                </a:lnTo>
                <a:lnTo>
                  <a:pt x="921512" y="1834959"/>
                </a:lnTo>
                <a:lnTo>
                  <a:pt x="921004" y="1831479"/>
                </a:lnTo>
                <a:lnTo>
                  <a:pt x="917829" y="1829003"/>
                </a:lnTo>
                <a:lnTo>
                  <a:pt x="910844" y="1829879"/>
                </a:lnTo>
                <a:lnTo>
                  <a:pt x="908431" y="1833054"/>
                </a:lnTo>
                <a:lnTo>
                  <a:pt x="908812" y="1836534"/>
                </a:lnTo>
                <a:lnTo>
                  <a:pt x="916914" y="1900834"/>
                </a:lnTo>
                <a:lnTo>
                  <a:pt x="10160" y="715010"/>
                </a:lnTo>
                <a:lnTo>
                  <a:pt x="0" y="722630"/>
                </a:lnTo>
                <a:lnTo>
                  <a:pt x="906868" y="1908517"/>
                </a:lnTo>
                <a:lnTo>
                  <a:pt x="843661" y="1882546"/>
                </a:lnTo>
                <a:lnTo>
                  <a:pt x="839978" y="1884095"/>
                </a:lnTo>
                <a:lnTo>
                  <a:pt x="838708" y="1887334"/>
                </a:lnTo>
                <a:lnTo>
                  <a:pt x="837311" y="1890572"/>
                </a:lnTo>
                <a:lnTo>
                  <a:pt x="838835" y="1894293"/>
                </a:lnTo>
                <a:lnTo>
                  <a:pt x="933831" y="1933282"/>
                </a:lnTo>
                <a:close/>
              </a:path>
              <a:path w="1076959" h="2764154">
                <a:moveTo>
                  <a:pt x="933831" y="1503680"/>
                </a:moveTo>
                <a:lnTo>
                  <a:pt x="932929" y="1497965"/>
                </a:lnTo>
                <a:lnTo>
                  <a:pt x="918591" y="1405763"/>
                </a:lnTo>
                <a:lnTo>
                  <a:pt x="918083" y="1402334"/>
                </a:lnTo>
                <a:lnTo>
                  <a:pt x="914781" y="1399921"/>
                </a:lnTo>
                <a:lnTo>
                  <a:pt x="911352" y="1400429"/>
                </a:lnTo>
                <a:lnTo>
                  <a:pt x="907796" y="1401064"/>
                </a:lnTo>
                <a:lnTo>
                  <a:pt x="905510" y="1404239"/>
                </a:lnTo>
                <a:lnTo>
                  <a:pt x="906018" y="1407795"/>
                </a:lnTo>
                <a:lnTo>
                  <a:pt x="915987" y="1471764"/>
                </a:lnTo>
                <a:lnTo>
                  <a:pt x="10033" y="356616"/>
                </a:lnTo>
                <a:lnTo>
                  <a:pt x="127" y="364744"/>
                </a:lnTo>
                <a:lnTo>
                  <a:pt x="905929" y="1479575"/>
                </a:lnTo>
                <a:lnTo>
                  <a:pt x="845566" y="1456817"/>
                </a:lnTo>
                <a:lnTo>
                  <a:pt x="842264" y="1455674"/>
                </a:lnTo>
                <a:lnTo>
                  <a:pt x="838581" y="1457325"/>
                </a:lnTo>
                <a:lnTo>
                  <a:pt x="837311" y="1460627"/>
                </a:lnTo>
                <a:lnTo>
                  <a:pt x="836168" y="1463802"/>
                </a:lnTo>
                <a:lnTo>
                  <a:pt x="837819" y="1467485"/>
                </a:lnTo>
                <a:lnTo>
                  <a:pt x="840994" y="1468755"/>
                </a:lnTo>
                <a:lnTo>
                  <a:pt x="933831" y="1503680"/>
                </a:lnTo>
                <a:close/>
              </a:path>
              <a:path w="1076959" h="2764154">
                <a:moveTo>
                  <a:pt x="933831" y="1147064"/>
                </a:moveTo>
                <a:lnTo>
                  <a:pt x="932929" y="1141349"/>
                </a:lnTo>
                <a:lnTo>
                  <a:pt x="918591" y="1049147"/>
                </a:lnTo>
                <a:lnTo>
                  <a:pt x="918083" y="1045718"/>
                </a:lnTo>
                <a:lnTo>
                  <a:pt x="914781" y="1043305"/>
                </a:lnTo>
                <a:lnTo>
                  <a:pt x="911352" y="1043813"/>
                </a:lnTo>
                <a:lnTo>
                  <a:pt x="907796" y="1044448"/>
                </a:lnTo>
                <a:lnTo>
                  <a:pt x="905510" y="1047623"/>
                </a:lnTo>
                <a:lnTo>
                  <a:pt x="906018" y="1051179"/>
                </a:lnTo>
                <a:lnTo>
                  <a:pt x="915987" y="1115148"/>
                </a:lnTo>
                <a:lnTo>
                  <a:pt x="10033" y="0"/>
                </a:lnTo>
                <a:lnTo>
                  <a:pt x="127" y="8128"/>
                </a:lnTo>
                <a:lnTo>
                  <a:pt x="905929" y="1122959"/>
                </a:lnTo>
                <a:lnTo>
                  <a:pt x="845566" y="1100201"/>
                </a:lnTo>
                <a:lnTo>
                  <a:pt x="842264" y="1099058"/>
                </a:lnTo>
                <a:lnTo>
                  <a:pt x="838581" y="1100709"/>
                </a:lnTo>
                <a:lnTo>
                  <a:pt x="837311" y="1104011"/>
                </a:lnTo>
                <a:lnTo>
                  <a:pt x="836168" y="1107186"/>
                </a:lnTo>
                <a:lnTo>
                  <a:pt x="837819" y="1110869"/>
                </a:lnTo>
                <a:lnTo>
                  <a:pt x="840994" y="1112139"/>
                </a:lnTo>
                <a:lnTo>
                  <a:pt x="933831" y="1147064"/>
                </a:lnTo>
                <a:close/>
              </a:path>
              <a:path w="1076959" h="2764154">
                <a:moveTo>
                  <a:pt x="1076706" y="2718117"/>
                </a:moveTo>
                <a:lnTo>
                  <a:pt x="994537" y="2662593"/>
                </a:lnTo>
                <a:lnTo>
                  <a:pt x="991743" y="2660637"/>
                </a:lnTo>
                <a:lnTo>
                  <a:pt x="987679" y="2661399"/>
                </a:lnTo>
                <a:lnTo>
                  <a:pt x="985774" y="2664307"/>
                </a:lnTo>
                <a:lnTo>
                  <a:pt x="983742" y="2667203"/>
                </a:lnTo>
                <a:lnTo>
                  <a:pt x="984504" y="2671153"/>
                </a:lnTo>
                <a:lnTo>
                  <a:pt x="1041095" y="2709392"/>
                </a:lnTo>
                <a:lnTo>
                  <a:pt x="998397" y="2706547"/>
                </a:lnTo>
                <a:lnTo>
                  <a:pt x="955675" y="2632494"/>
                </a:lnTo>
                <a:lnTo>
                  <a:pt x="953897" y="2629458"/>
                </a:lnTo>
                <a:lnTo>
                  <a:pt x="950087" y="2628417"/>
                </a:lnTo>
                <a:lnTo>
                  <a:pt x="943991" y="2631922"/>
                </a:lnTo>
                <a:lnTo>
                  <a:pt x="942975" y="2635808"/>
                </a:lnTo>
                <a:lnTo>
                  <a:pt x="944626" y="2638844"/>
                </a:lnTo>
                <a:lnTo>
                  <a:pt x="977049" y="2694902"/>
                </a:lnTo>
                <a:lnTo>
                  <a:pt x="868984" y="2633154"/>
                </a:lnTo>
                <a:lnTo>
                  <a:pt x="933831" y="2647467"/>
                </a:lnTo>
                <a:lnTo>
                  <a:pt x="932637" y="2643594"/>
                </a:lnTo>
                <a:lnTo>
                  <a:pt x="903732" y="2549360"/>
                </a:lnTo>
                <a:lnTo>
                  <a:pt x="900176" y="2547467"/>
                </a:lnTo>
                <a:lnTo>
                  <a:pt x="896874" y="2548496"/>
                </a:lnTo>
                <a:lnTo>
                  <a:pt x="893445" y="2549525"/>
                </a:lnTo>
                <a:lnTo>
                  <a:pt x="891540" y="2553081"/>
                </a:lnTo>
                <a:lnTo>
                  <a:pt x="911542" y="2618270"/>
                </a:lnTo>
                <a:lnTo>
                  <a:pt x="9398" y="1785493"/>
                </a:lnTo>
                <a:lnTo>
                  <a:pt x="762" y="1794891"/>
                </a:lnTo>
                <a:lnTo>
                  <a:pt x="902957" y="2627655"/>
                </a:lnTo>
                <a:lnTo>
                  <a:pt x="836295" y="2612936"/>
                </a:lnTo>
                <a:lnTo>
                  <a:pt x="835037" y="2613761"/>
                </a:lnTo>
                <a:lnTo>
                  <a:pt x="8255" y="2141296"/>
                </a:lnTo>
                <a:lnTo>
                  <a:pt x="1905" y="2152319"/>
                </a:lnTo>
                <a:lnTo>
                  <a:pt x="968248" y="2704541"/>
                </a:lnTo>
                <a:lnTo>
                  <a:pt x="5461" y="2640342"/>
                </a:lnTo>
                <a:lnTo>
                  <a:pt x="4699" y="2653017"/>
                </a:lnTo>
                <a:lnTo>
                  <a:pt x="899718" y="2712707"/>
                </a:lnTo>
                <a:lnTo>
                  <a:pt x="899795" y="2716428"/>
                </a:lnTo>
                <a:lnTo>
                  <a:pt x="902589" y="2719235"/>
                </a:lnTo>
                <a:lnTo>
                  <a:pt x="986497" y="2718498"/>
                </a:lnTo>
                <a:lnTo>
                  <a:pt x="1040193" y="2722067"/>
                </a:lnTo>
                <a:lnTo>
                  <a:pt x="979170" y="2752433"/>
                </a:lnTo>
                <a:lnTo>
                  <a:pt x="977900" y="2756255"/>
                </a:lnTo>
                <a:lnTo>
                  <a:pt x="980948" y="2762529"/>
                </a:lnTo>
                <a:lnTo>
                  <a:pt x="984758" y="2763812"/>
                </a:lnTo>
                <a:lnTo>
                  <a:pt x="1065644" y="2723616"/>
                </a:lnTo>
                <a:lnTo>
                  <a:pt x="1076706" y="2718117"/>
                </a:lnTo>
                <a:close/>
              </a:path>
            </a:pathLst>
          </a:custGeom>
          <a:solidFill>
            <a:srgbClr val="93B6D2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91387" y="344170"/>
            <a:ext cx="703072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200" dirty="0">
                <a:solidFill>
                  <a:srgbClr val="003399"/>
                </a:solidFill>
                <a:latin typeface="Trebuchet MS"/>
                <a:cs typeface="Trebuchet MS"/>
              </a:rPr>
              <a:t>Histogram </a:t>
            </a:r>
            <a:r>
              <a:rPr sz="4400" spc="-204" dirty="0">
                <a:solidFill>
                  <a:srgbClr val="003399"/>
                </a:solidFill>
                <a:latin typeface="Trebuchet MS"/>
                <a:cs typeface="Trebuchet MS"/>
              </a:rPr>
              <a:t>Matching:</a:t>
            </a:r>
            <a:r>
              <a:rPr sz="4400" spc="-245" dirty="0">
                <a:solidFill>
                  <a:srgbClr val="003399"/>
                </a:solidFill>
                <a:latin typeface="Trebuchet MS"/>
                <a:cs typeface="Trebuchet MS"/>
              </a:rPr>
              <a:t> </a:t>
            </a:r>
            <a:r>
              <a:rPr sz="4400" spc="-229" dirty="0">
                <a:solidFill>
                  <a:srgbClr val="003399"/>
                </a:solidFill>
                <a:latin typeface="Trebuchet MS"/>
                <a:cs typeface="Trebuchet MS"/>
              </a:rPr>
              <a:t>Example</a:t>
            </a:r>
            <a:endParaRPr sz="44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968496" y="1729739"/>
            <a:ext cx="1175385" cy="4823460"/>
          </a:xfrm>
          <a:prstGeom prst="rect">
            <a:avLst/>
          </a:prstGeom>
          <a:solidFill>
            <a:srgbClr val="99CCFF"/>
          </a:solidFill>
        </p:spPr>
        <p:txBody>
          <a:bodyPr vert="horz" wrap="square" lIns="0" tIns="0" rIns="0" bIns="0" rtlCol="0">
            <a:spAutoFit/>
          </a:bodyPr>
          <a:lstStyle/>
          <a:p>
            <a:pPr marL="54610">
              <a:lnSpc>
                <a:spcPts val="3240"/>
              </a:lnSpc>
              <a:tabLst>
                <a:tab pos="386715" algn="l"/>
              </a:tabLst>
            </a:pPr>
            <a:r>
              <a:rPr sz="2850" i="1" spc="-140" dirty="0">
                <a:latin typeface="Times New Roman"/>
                <a:cs typeface="Times New Roman"/>
              </a:rPr>
              <a:t>r</a:t>
            </a:r>
            <a:r>
              <a:rPr sz="2475" i="1" spc="-209" baseline="-25252" dirty="0">
                <a:latin typeface="Times New Roman"/>
                <a:cs typeface="Times New Roman"/>
              </a:rPr>
              <a:t>k	</a:t>
            </a:r>
            <a:r>
              <a:rPr sz="2850" spc="-30" dirty="0">
                <a:latin typeface="Symbol"/>
                <a:cs typeface="Symbol"/>
              </a:rPr>
              <a:t></a:t>
            </a:r>
            <a:r>
              <a:rPr sz="2850" spc="20" dirty="0">
                <a:latin typeface="Times New Roman"/>
                <a:cs typeface="Times New Roman"/>
              </a:rPr>
              <a:t> </a:t>
            </a:r>
            <a:r>
              <a:rPr sz="2850" i="1" spc="20" dirty="0">
                <a:latin typeface="Times New Roman"/>
                <a:cs typeface="Times New Roman"/>
              </a:rPr>
              <a:t>z</a:t>
            </a:r>
            <a:r>
              <a:rPr sz="2475" i="1" spc="30" baseline="-25252" dirty="0">
                <a:latin typeface="Times New Roman"/>
                <a:cs typeface="Times New Roman"/>
              </a:rPr>
              <a:t>q</a:t>
            </a:r>
            <a:endParaRPr sz="2475" baseline="-25252">
              <a:latin typeface="Times New Roman"/>
              <a:cs typeface="Times New Roman"/>
            </a:endParaRPr>
          </a:p>
          <a:p>
            <a:pPr marL="48260">
              <a:lnSpc>
                <a:spcPct val="100000"/>
              </a:lnSpc>
              <a:spcBef>
                <a:spcPts val="1285"/>
              </a:spcBef>
            </a:pPr>
            <a:r>
              <a:rPr sz="2850" spc="-15" dirty="0">
                <a:latin typeface="Times New Roman"/>
                <a:cs typeface="Times New Roman"/>
              </a:rPr>
              <a:t>0 </a:t>
            </a:r>
            <a:r>
              <a:rPr sz="2850" spc="-30" dirty="0">
                <a:latin typeface="Symbol"/>
                <a:cs typeface="Symbol"/>
              </a:rPr>
              <a:t></a:t>
            </a:r>
            <a:r>
              <a:rPr sz="2850" spc="-295" dirty="0">
                <a:latin typeface="Times New Roman"/>
                <a:cs typeface="Times New Roman"/>
              </a:rPr>
              <a:t> </a:t>
            </a:r>
            <a:r>
              <a:rPr sz="2850" spc="-15" dirty="0">
                <a:latin typeface="Times New Roman"/>
                <a:cs typeface="Times New Roman"/>
              </a:rPr>
              <a:t>3</a:t>
            </a:r>
            <a:endParaRPr sz="2850">
              <a:latin typeface="Times New Roman"/>
              <a:cs typeface="Times New Roman"/>
            </a:endParaRPr>
          </a:p>
          <a:p>
            <a:pPr marL="15240">
              <a:lnSpc>
                <a:spcPct val="100000"/>
              </a:lnSpc>
              <a:spcBef>
                <a:spcPts val="855"/>
              </a:spcBef>
            </a:pPr>
            <a:r>
              <a:rPr sz="2850" spc="-15" dirty="0">
                <a:latin typeface="Times New Roman"/>
                <a:cs typeface="Times New Roman"/>
              </a:rPr>
              <a:t>1 </a:t>
            </a:r>
            <a:r>
              <a:rPr sz="2850" spc="-30" dirty="0">
                <a:latin typeface="Symbol"/>
                <a:cs typeface="Symbol"/>
              </a:rPr>
              <a:t></a:t>
            </a:r>
            <a:r>
              <a:rPr sz="2850" spc="-420" dirty="0">
                <a:latin typeface="Times New Roman"/>
                <a:cs typeface="Times New Roman"/>
              </a:rPr>
              <a:t> </a:t>
            </a:r>
            <a:r>
              <a:rPr sz="2850" spc="-15" dirty="0">
                <a:latin typeface="Times New Roman"/>
                <a:cs typeface="Times New Roman"/>
              </a:rPr>
              <a:t>4</a:t>
            </a:r>
            <a:endParaRPr sz="2850">
              <a:latin typeface="Times New Roman"/>
              <a:cs typeface="Times New Roman"/>
            </a:endParaRPr>
          </a:p>
          <a:p>
            <a:pPr marL="54610">
              <a:lnSpc>
                <a:spcPct val="100000"/>
              </a:lnSpc>
              <a:spcBef>
                <a:spcPts val="865"/>
              </a:spcBef>
            </a:pPr>
            <a:r>
              <a:rPr sz="2850" spc="-15" dirty="0">
                <a:latin typeface="Times New Roman"/>
                <a:cs typeface="Times New Roman"/>
              </a:rPr>
              <a:t>2 </a:t>
            </a:r>
            <a:r>
              <a:rPr sz="2850" spc="-30" dirty="0">
                <a:latin typeface="Symbol"/>
                <a:cs typeface="Symbol"/>
              </a:rPr>
              <a:t></a:t>
            </a:r>
            <a:r>
              <a:rPr sz="2850" spc="-355" dirty="0">
                <a:latin typeface="Times New Roman"/>
                <a:cs typeface="Times New Roman"/>
              </a:rPr>
              <a:t> </a:t>
            </a:r>
            <a:r>
              <a:rPr sz="2850" spc="-15" dirty="0">
                <a:latin typeface="Times New Roman"/>
                <a:cs typeface="Times New Roman"/>
              </a:rPr>
              <a:t>5</a:t>
            </a:r>
            <a:endParaRPr sz="2850">
              <a:latin typeface="Times New Roman"/>
              <a:cs typeface="Times New Roman"/>
            </a:endParaRPr>
          </a:p>
          <a:p>
            <a:pPr marL="43180">
              <a:lnSpc>
                <a:spcPct val="100000"/>
              </a:lnSpc>
              <a:spcBef>
                <a:spcPts val="860"/>
              </a:spcBef>
            </a:pPr>
            <a:r>
              <a:rPr sz="2850" spc="-15" dirty="0">
                <a:latin typeface="Times New Roman"/>
                <a:cs typeface="Times New Roman"/>
              </a:rPr>
              <a:t>3 </a:t>
            </a:r>
            <a:r>
              <a:rPr sz="2850" spc="-30" dirty="0">
                <a:latin typeface="Symbol"/>
                <a:cs typeface="Symbol"/>
              </a:rPr>
              <a:t></a:t>
            </a:r>
            <a:r>
              <a:rPr sz="2850" spc="-395" dirty="0">
                <a:latin typeface="Times New Roman"/>
                <a:cs typeface="Times New Roman"/>
              </a:rPr>
              <a:t> </a:t>
            </a:r>
            <a:r>
              <a:rPr sz="2850" spc="-15" dirty="0">
                <a:latin typeface="Times New Roman"/>
                <a:cs typeface="Times New Roman"/>
              </a:rPr>
              <a:t>6</a:t>
            </a:r>
            <a:endParaRPr sz="2850">
              <a:latin typeface="Times New Roman"/>
              <a:cs typeface="Times New Roman"/>
            </a:endParaRPr>
          </a:p>
          <a:p>
            <a:pPr marL="54610">
              <a:lnSpc>
                <a:spcPct val="100000"/>
              </a:lnSpc>
              <a:spcBef>
                <a:spcPts val="855"/>
              </a:spcBef>
            </a:pPr>
            <a:r>
              <a:rPr sz="2850" spc="-15" dirty="0">
                <a:latin typeface="Times New Roman"/>
                <a:cs typeface="Times New Roman"/>
              </a:rPr>
              <a:t>4 </a:t>
            </a:r>
            <a:r>
              <a:rPr sz="2850" spc="-30" dirty="0">
                <a:latin typeface="Symbol"/>
                <a:cs typeface="Symbol"/>
              </a:rPr>
              <a:t></a:t>
            </a:r>
            <a:r>
              <a:rPr sz="2850" spc="-310" dirty="0">
                <a:latin typeface="Times New Roman"/>
                <a:cs typeface="Times New Roman"/>
              </a:rPr>
              <a:t> </a:t>
            </a:r>
            <a:r>
              <a:rPr sz="2850" spc="-15" dirty="0">
                <a:latin typeface="Times New Roman"/>
                <a:cs typeface="Times New Roman"/>
              </a:rPr>
              <a:t>6</a:t>
            </a:r>
            <a:endParaRPr sz="2850">
              <a:latin typeface="Times New Roman"/>
              <a:cs typeface="Times New Roman"/>
            </a:endParaRPr>
          </a:p>
          <a:p>
            <a:pPr marL="43180">
              <a:lnSpc>
                <a:spcPct val="100000"/>
              </a:lnSpc>
              <a:spcBef>
                <a:spcPts val="865"/>
              </a:spcBef>
            </a:pPr>
            <a:r>
              <a:rPr sz="2850" spc="-15" dirty="0">
                <a:latin typeface="Times New Roman"/>
                <a:cs typeface="Times New Roman"/>
              </a:rPr>
              <a:t>5 </a:t>
            </a:r>
            <a:r>
              <a:rPr sz="2850" spc="-30" dirty="0">
                <a:latin typeface="Symbol"/>
                <a:cs typeface="Symbol"/>
              </a:rPr>
              <a:t></a:t>
            </a:r>
            <a:r>
              <a:rPr sz="2850" spc="-355" dirty="0">
                <a:latin typeface="Times New Roman"/>
                <a:cs typeface="Times New Roman"/>
              </a:rPr>
              <a:t> </a:t>
            </a:r>
            <a:r>
              <a:rPr sz="2850" spc="-15" dirty="0">
                <a:latin typeface="Times New Roman"/>
                <a:cs typeface="Times New Roman"/>
              </a:rPr>
              <a:t>7</a:t>
            </a:r>
            <a:endParaRPr sz="2850">
              <a:latin typeface="Times New Roman"/>
              <a:cs typeface="Times New Roman"/>
            </a:endParaRPr>
          </a:p>
          <a:p>
            <a:pPr marL="48260">
              <a:lnSpc>
                <a:spcPct val="100000"/>
              </a:lnSpc>
              <a:spcBef>
                <a:spcPts val="860"/>
              </a:spcBef>
            </a:pPr>
            <a:r>
              <a:rPr sz="2850" spc="-15" dirty="0">
                <a:latin typeface="Times New Roman"/>
                <a:cs typeface="Times New Roman"/>
              </a:rPr>
              <a:t>6 </a:t>
            </a:r>
            <a:r>
              <a:rPr sz="2850" spc="-30" dirty="0">
                <a:latin typeface="Symbol"/>
                <a:cs typeface="Symbol"/>
              </a:rPr>
              <a:t></a:t>
            </a:r>
            <a:r>
              <a:rPr sz="2850" spc="-310" dirty="0">
                <a:latin typeface="Times New Roman"/>
                <a:cs typeface="Times New Roman"/>
              </a:rPr>
              <a:t> </a:t>
            </a:r>
            <a:r>
              <a:rPr sz="2850" spc="-15" dirty="0">
                <a:latin typeface="Times New Roman"/>
                <a:cs typeface="Times New Roman"/>
              </a:rPr>
              <a:t>7</a:t>
            </a:r>
            <a:endParaRPr sz="2850">
              <a:latin typeface="Times New Roman"/>
              <a:cs typeface="Times New Roman"/>
            </a:endParaRPr>
          </a:p>
          <a:p>
            <a:pPr marL="48260">
              <a:lnSpc>
                <a:spcPct val="100000"/>
              </a:lnSpc>
              <a:spcBef>
                <a:spcPts val="865"/>
              </a:spcBef>
            </a:pPr>
            <a:r>
              <a:rPr sz="2850" spc="-15" dirty="0">
                <a:latin typeface="Times New Roman"/>
                <a:cs typeface="Times New Roman"/>
              </a:rPr>
              <a:t>7 </a:t>
            </a:r>
            <a:r>
              <a:rPr sz="2850" spc="-30" dirty="0">
                <a:latin typeface="Symbol"/>
                <a:cs typeface="Symbol"/>
              </a:rPr>
              <a:t></a:t>
            </a:r>
            <a:r>
              <a:rPr sz="2850" spc="-260" dirty="0">
                <a:latin typeface="Times New Roman"/>
                <a:cs typeface="Times New Roman"/>
              </a:rPr>
              <a:t> </a:t>
            </a:r>
            <a:r>
              <a:rPr sz="2850" spc="-15" dirty="0">
                <a:latin typeface="Times New Roman"/>
                <a:cs typeface="Times New Roman"/>
              </a:rPr>
              <a:t>7</a:t>
            </a:r>
            <a:endParaRPr sz="285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91387" y="344170"/>
            <a:ext cx="703072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200" dirty="0">
                <a:solidFill>
                  <a:srgbClr val="003399"/>
                </a:solidFill>
                <a:latin typeface="Trebuchet MS"/>
                <a:cs typeface="Trebuchet MS"/>
              </a:rPr>
              <a:t>Histogram </a:t>
            </a:r>
            <a:r>
              <a:rPr sz="4400" spc="-204" dirty="0">
                <a:solidFill>
                  <a:srgbClr val="003399"/>
                </a:solidFill>
                <a:latin typeface="Trebuchet MS"/>
                <a:cs typeface="Trebuchet MS"/>
              </a:rPr>
              <a:t>Matching:</a:t>
            </a:r>
            <a:r>
              <a:rPr sz="4400" spc="-245" dirty="0">
                <a:solidFill>
                  <a:srgbClr val="003399"/>
                </a:solidFill>
                <a:latin typeface="Trebuchet MS"/>
                <a:cs typeface="Trebuchet MS"/>
              </a:rPr>
              <a:t> </a:t>
            </a:r>
            <a:r>
              <a:rPr sz="4400" spc="-229" dirty="0">
                <a:solidFill>
                  <a:srgbClr val="003399"/>
                </a:solidFill>
                <a:latin typeface="Trebuchet MS"/>
                <a:cs typeface="Trebuchet MS"/>
              </a:rPr>
              <a:t>Example</a:t>
            </a:r>
            <a:endParaRPr sz="4400">
              <a:latin typeface="Trebuchet MS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05167" y="1875727"/>
            <a:ext cx="5318751" cy="45657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477000" y="1676400"/>
            <a:ext cx="1980834" cy="47823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74444" y="1684146"/>
            <a:ext cx="6691630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92505" marR="5080" indent="-980440">
              <a:lnSpc>
                <a:spcPct val="100000"/>
              </a:lnSpc>
              <a:spcBef>
                <a:spcPts val="100"/>
              </a:spcBef>
            </a:pPr>
            <a:r>
              <a:rPr sz="3600" b="1" spc="-170" dirty="0">
                <a:latin typeface="Trebuchet MS"/>
                <a:cs typeface="Trebuchet MS"/>
              </a:rPr>
              <a:t>Histogram </a:t>
            </a:r>
            <a:r>
              <a:rPr sz="3600" b="1" spc="-180" dirty="0">
                <a:latin typeface="Trebuchet MS"/>
                <a:cs typeface="Trebuchet MS"/>
              </a:rPr>
              <a:t>processing </a:t>
            </a:r>
            <a:r>
              <a:rPr sz="3600" b="1" spc="-140" dirty="0">
                <a:latin typeface="Trebuchet MS"/>
                <a:cs typeface="Trebuchet MS"/>
              </a:rPr>
              <a:t>yields </a:t>
            </a:r>
            <a:r>
              <a:rPr sz="3600" b="1" spc="-254" dirty="0">
                <a:latin typeface="Trebuchet MS"/>
                <a:cs typeface="Trebuchet MS"/>
              </a:rPr>
              <a:t>robust  </a:t>
            </a:r>
            <a:r>
              <a:rPr sz="3600" b="1" spc="-120" dirty="0">
                <a:latin typeface="Trebuchet MS"/>
                <a:cs typeface="Trebuchet MS"/>
              </a:rPr>
              <a:t>image </a:t>
            </a:r>
            <a:r>
              <a:rPr sz="3600" b="1" spc="-180" dirty="0">
                <a:latin typeface="Trebuchet MS"/>
                <a:cs typeface="Trebuchet MS"/>
              </a:rPr>
              <a:t>processing</a:t>
            </a:r>
            <a:r>
              <a:rPr sz="3600" b="1" spc="-135" dirty="0">
                <a:latin typeface="Trebuchet MS"/>
                <a:cs typeface="Trebuchet MS"/>
              </a:rPr>
              <a:t> </a:t>
            </a:r>
            <a:r>
              <a:rPr sz="3600" b="1" spc="-225" dirty="0">
                <a:latin typeface="Trebuchet MS"/>
                <a:cs typeface="Trebuchet MS"/>
              </a:rPr>
              <a:t>results</a:t>
            </a:r>
            <a:endParaRPr sz="3600">
              <a:latin typeface="Trebuchet MS"/>
              <a:cs typeface="Trebuchet MS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633473" y="3491229"/>
            <a:ext cx="5807075" cy="2235200"/>
            <a:chOff x="1633473" y="3491229"/>
            <a:chExt cx="5807075" cy="2235200"/>
          </a:xfrm>
        </p:grpSpPr>
        <p:sp>
          <p:nvSpPr>
            <p:cNvPr id="4" name="object 4"/>
            <p:cNvSpPr/>
            <p:nvPr/>
          </p:nvSpPr>
          <p:spPr>
            <a:xfrm>
              <a:off x="1643633" y="3501389"/>
              <a:ext cx="5786755" cy="2214880"/>
            </a:xfrm>
            <a:custGeom>
              <a:avLst/>
              <a:gdLst/>
              <a:ahLst/>
              <a:cxnLst/>
              <a:rect l="l" t="t" r="r" b="b"/>
              <a:pathLst>
                <a:path w="5786755" h="2214879">
                  <a:moveTo>
                    <a:pt x="3890391" y="0"/>
                  </a:moveTo>
                  <a:lnTo>
                    <a:pt x="2893314" y="594614"/>
                  </a:lnTo>
                  <a:lnTo>
                    <a:pt x="2237486" y="235331"/>
                  </a:lnTo>
                  <a:lnTo>
                    <a:pt x="1958848" y="647954"/>
                  </a:lnTo>
                  <a:lnTo>
                    <a:pt x="99060" y="235331"/>
                  </a:lnTo>
                  <a:lnTo>
                    <a:pt x="1239520" y="780923"/>
                  </a:lnTo>
                  <a:lnTo>
                    <a:pt x="0" y="883158"/>
                  </a:lnTo>
                  <a:lnTo>
                    <a:pt x="997077" y="1207135"/>
                  </a:lnTo>
                  <a:lnTo>
                    <a:pt x="36195" y="1495425"/>
                  </a:lnTo>
                  <a:lnTo>
                    <a:pt x="1518158" y="1428750"/>
                  </a:lnTo>
                  <a:lnTo>
                    <a:pt x="1275715" y="1806067"/>
                  </a:lnTo>
                  <a:lnTo>
                    <a:pt x="2066798" y="1601978"/>
                  </a:lnTo>
                  <a:lnTo>
                    <a:pt x="2273173" y="2214372"/>
                  </a:lnTo>
                  <a:lnTo>
                    <a:pt x="2821559" y="1531112"/>
                  </a:lnTo>
                  <a:lnTo>
                    <a:pt x="3548888" y="2023364"/>
                  </a:lnTo>
                  <a:lnTo>
                    <a:pt x="3755898" y="1482090"/>
                  </a:lnTo>
                  <a:lnTo>
                    <a:pt x="4861052" y="1855089"/>
                  </a:lnTo>
                  <a:lnTo>
                    <a:pt x="4510658" y="1326769"/>
                  </a:lnTo>
                  <a:lnTo>
                    <a:pt x="5786628" y="1362456"/>
                  </a:lnTo>
                  <a:lnTo>
                    <a:pt x="4716907" y="1073912"/>
                  </a:lnTo>
                  <a:lnTo>
                    <a:pt x="5651881" y="834136"/>
                  </a:lnTo>
                  <a:lnTo>
                    <a:pt x="4474464" y="749935"/>
                  </a:lnTo>
                  <a:lnTo>
                    <a:pt x="4924044" y="456946"/>
                  </a:lnTo>
                  <a:lnTo>
                    <a:pt x="3792093" y="545846"/>
                  </a:lnTo>
                  <a:lnTo>
                    <a:pt x="3890391" y="0"/>
                  </a:lnTo>
                  <a:close/>
                </a:path>
              </a:pathLst>
            </a:custGeom>
            <a:solidFill>
              <a:srgbClr val="93B6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643633" y="3501389"/>
              <a:ext cx="5786755" cy="2214880"/>
            </a:xfrm>
            <a:custGeom>
              <a:avLst/>
              <a:gdLst/>
              <a:ahLst/>
              <a:cxnLst/>
              <a:rect l="l" t="t" r="r" b="b"/>
              <a:pathLst>
                <a:path w="5786755" h="2214879">
                  <a:moveTo>
                    <a:pt x="2893314" y="594614"/>
                  </a:moveTo>
                  <a:lnTo>
                    <a:pt x="3890391" y="0"/>
                  </a:lnTo>
                  <a:lnTo>
                    <a:pt x="3792093" y="545846"/>
                  </a:lnTo>
                  <a:lnTo>
                    <a:pt x="4924044" y="456946"/>
                  </a:lnTo>
                  <a:lnTo>
                    <a:pt x="4474464" y="749935"/>
                  </a:lnTo>
                  <a:lnTo>
                    <a:pt x="5651881" y="834136"/>
                  </a:lnTo>
                  <a:lnTo>
                    <a:pt x="4716907" y="1073912"/>
                  </a:lnTo>
                  <a:lnTo>
                    <a:pt x="5786628" y="1362456"/>
                  </a:lnTo>
                  <a:lnTo>
                    <a:pt x="4510658" y="1326769"/>
                  </a:lnTo>
                  <a:lnTo>
                    <a:pt x="4861052" y="1855089"/>
                  </a:lnTo>
                  <a:lnTo>
                    <a:pt x="3755898" y="1482090"/>
                  </a:lnTo>
                  <a:lnTo>
                    <a:pt x="3548888" y="2023364"/>
                  </a:lnTo>
                  <a:lnTo>
                    <a:pt x="2821559" y="1531112"/>
                  </a:lnTo>
                  <a:lnTo>
                    <a:pt x="2273173" y="2214372"/>
                  </a:lnTo>
                  <a:lnTo>
                    <a:pt x="2066798" y="1601978"/>
                  </a:lnTo>
                  <a:lnTo>
                    <a:pt x="1275715" y="1806067"/>
                  </a:lnTo>
                  <a:lnTo>
                    <a:pt x="1518158" y="1428750"/>
                  </a:lnTo>
                  <a:lnTo>
                    <a:pt x="36195" y="1495425"/>
                  </a:lnTo>
                  <a:lnTo>
                    <a:pt x="997077" y="1207135"/>
                  </a:lnTo>
                  <a:lnTo>
                    <a:pt x="0" y="883158"/>
                  </a:lnTo>
                  <a:lnTo>
                    <a:pt x="1239520" y="780923"/>
                  </a:lnTo>
                  <a:lnTo>
                    <a:pt x="99060" y="235331"/>
                  </a:lnTo>
                  <a:lnTo>
                    <a:pt x="1958848" y="647954"/>
                  </a:lnTo>
                  <a:lnTo>
                    <a:pt x="2237486" y="235331"/>
                  </a:lnTo>
                  <a:lnTo>
                    <a:pt x="2893314" y="594614"/>
                  </a:lnTo>
                  <a:close/>
                </a:path>
              </a:pathLst>
            </a:custGeom>
            <a:ln w="19812">
              <a:solidFill>
                <a:srgbClr val="6B859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3299459" y="4088068"/>
            <a:ext cx="741045" cy="9309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379"/>
              </a:lnSpc>
            </a:pPr>
            <a:r>
              <a:rPr sz="3200" spc="-130" dirty="0">
                <a:solidFill>
                  <a:srgbClr val="001F5F"/>
                </a:solidFill>
                <a:latin typeface="Arial"/>
                <a:cs typeface="Arial"/>
              </a:rPr>
              <a:t>Are</a:t>
            </a:r>
            <a:endParaRPr sz="3200">
              <a:latin typeface="Arial"/>
              <a:cs typeface="Arial"/>
            </a:endParaRPr>
          </a:p>
          <a:p>
            <a:pPr marL="384175">
              <a:lnSpc>
                <a:spcPct val="100000"/>
              </a:lnSpc>
            </a:pPr>
            <a:r>
              <a:rPr sz="3200" spc="-380" dirty="0">
                <a:solidFill>
                  <a:srgbClr val="001F5F"/>
                </a:solidFill>
                <a:latin typeface="Arial"/>
                <a:cs typeface="Arial"/>
              </a:rPr>
              <a:t>un</a:t>
            </a:r>
            <a:endParaRPr sz="32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510510" y="4088068"/>
            <a:ext cx="1191895" cy="9309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379"/>
              </a:lnSpc>
            </a:pPr>
            <a:r>
              <a:rPr sz="3200" spc="-75" dirty="0">
                <a:solidFill>
                  <a:srgbClr val="001F5F"/>
                </a:solidFill>
                <a:latin typeface="Arial"/>
                <a:cs typeface="Arial"/>
              </a:rPr>
              <a:t>og</a:t>
            </a:r>
            <a:r>
              <a:rPr sz="3200" spc="-80" dirty="0">
                <a:solidFill>
                  <a:srgbClr val="001F5F"/>
                </a:solidFill>
                <a:latin typeface="Arial"/>
                <a:cs typeface="Arial"/>
              </a:rPr>
              <a:t>r</a:t>
            </a:r>
            <a:r>
              <a:rPr sz="3200" spc="-360" dirty="0">
                <a:solidFill>
                  <a:srgbClr val="001F5F"/>
                </a:solidFill>
                <a:latin typeface="Arial"/>
                <a:cs typeface="Arial"/>
              </a:rPr>
              <a:t>ams</a:t>
            </a:r>
            <a:endParaRPr sz="3200">
              <a:latin typeface="Arial"/>
              <a:cs typeface="Arial"/>
            </a:endParaRPr>
          </a:p>
          <a:p>
            <a:pPr marL="21590">
              <a:lnSpc>
                <a:spcPct val="100000"/>
              </a:lnSpc>
            </a:pPr>
            <a:r>
              <a:rPr sz="3200" spc="-180" dirty="0">
                <a:solidFill>
                  <a:srgbClr val="001F5F"/>
                </a:solidFill>
                <a:latin typeface="Arial"/>
                <a:cs typeface="Arial"/>
              </a:rPr>
              <a:t>e</a:t>
            </a:r>
            <a:r>
              <a:rPr sz="3200" spc="-5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3200" spc="-550" dirty="0">
                <a:solidFill>
                  <a:srgbClr val="001F5F"/>
                </a:solidFill>
                <a:latin typeface="Arial"/>
                <a:cs typeface="Arial"/>
              </a:rPr>
              <a:t>???</a:t>
            </a:r>
            <a:endParaRPr sz="3200"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2781300" y="3995928"/>
            <a:ext cx="3057525" cy="1304925"/>
            <a:chOff x="2781300" y="3995928"/>
            <a:chExt cx="3057525" cy="1304925"/>
          </a:xfrm>
        </p:grpSpPr>
        <p:sp>
          <p:nvSpPr>
            <p:cNvPr id="9" name="object 9"/>
            <p:cNvSpPr/>
            <p:nvPr/>
          </p:nvSpPr>
          <p:spPr>
            <a:xfrm>
              <a:off x="2785872" y="4000500"/>
              <a:ext cx="1219200" cy="1295400"/>
            </a:xfrm>
            <a:custGeom>
              <a:avLst/>
              <a:gdLst/>
              <a:ahLst/>
              <a:cxnLst/>
              <a:rect l="l" t="t" r="r" b="b"/>
              <a:pathLst>
                <a:path w="1219200" h="1295400">
                  <a:moveTo>
                    <a:pt x="1219200" y="0"/>
                  </a:moveTo>
                  <a:lnTo>
                    <a:pt x="0" y="0"/>
                  </a:lnTo>
                  <a:lnTo>
                    <a:pt x="0" y="1295400"/>
                  </a:lnTo>
                  <a:lnTo>
                    <a:pt x="1219200" y="1295400"/>
                  </a:lnTo>
                  <a:lnTo>
                    <a:pt x="12192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785872" y="4000500"/>
              <a:ext cx="1219200" cy="1295400"/>
            </a:xfrm>
            <a:custGeom>
              <a:avLst/>
              <a:gdLst/>
              <a:ahLst/>
              <a:cxnLst/>
              <a:rect l="l" t="t" r="r" b="b"/>
              <a:pathLst>
                <a:path w="1219200" h="1295400">
                  <a:moveTo>
                    <a:pt x="0" y="1295400"/>
                  </a:moveTo>
                  <a:lnTo>
                    <a:pt x="1219200" y="1295400"/>
                  </a:lnTo>
                  <a:lnTo>
                    <a:pt x="1219200" y="0"/>
                  </a:lnTo>
                  <a:lnTo>
                    <a:pt x="0" y="0"/>
                  </a:lnTo>
                  <a:lnTo>
                    <a:pt x="0" y="12954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785872" y="48387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457200" y="0"/>
                  </a:moveTo>
                  <a:lnTo>
                    <a:pt x="0" y="0"/>
                  </a:lnTo>
                  <a:lnTo>
                    <a:pt x="0" y="457200"/>
                  </a:lnTo>
                  <a:lnTo>
                    <a:pt x="457200" y="457200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785872" y="48387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0" y="457200"/>
                  </a:moveTo>
                  <a:lnTo>
                    <a:pt x="457200" y="457200"/>
                  </a:lnTo>
                  <a:lnTo>
                    <a:pt x="457200" y="0"/>
                  </a:lnTo>
                  <a:lnTo>
                    <a:pt x="0" y="0"/>
                  </a:lnTo>
                  <a:lnTo>
                    <a:pt x="0" y="457200"/>
                  </a:lnTo>
                  <a:close/>
                </a:path>
              </a:pathLst>
            </a:custGeom>
            <a:ln w="9144">
              <a:solidFill>
                <a:srgbClr val="DD80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614672" y="4000500"/>
              <a:ext cx="1219200" cy="1295400"/>
            </a:xfrm>
            <a:custGeom>
              <a:avLst/>
              <a:gdLst/>
              <a:ahLst/>
              <a:cxnLst/>
              <a:rect l="l" t="t" r="r" b="b"/>
              <a:pathLst>
                <a:path w="1219200" h="1295400">
                  <a:moveTo>
                    <a:pt x="1219200" y="0"/>
                  </a:moveTo>
                  <a:lnTo>
                    <a:pt x="0" y="0"/>
                  </a:lnTo>
                  <a:lnTo>
                    <a:pt x="0" y="1295400"/>
                  </a:lnTo>
                  <a:lnTo>
                    <a:pt x="1219200" y="1295400"/>
                  </a:lnTo>
                  <a:lnTo>
                    <a:pt x="12192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614672" y="4000500"/>
              <a:ext cx="1219200" cy="1295400"/>
            </a:xfrm>
            <a:custGeom>
              <a:avLst/>
              <a:gdLst/>
              <a:ahLst/>
              <a:cxnLst/>
              <a:rect l="l" t="t" r="r" b="b"/>
              <a:pathLst>
                <a:path w="1219200" h="1295400">
                  <a:moveTo>
                    <a:pt x="0" y="1295400"/>
                  </a:moveTo>
                  <a:lnTo>
                    <a:pt x="1219200" y="1295400"/>
                  </a:lnTo>
                  <a:lnTo>
                    <a:pt x="1219200" y="0"/>
                  </a:lnTo>
                  <a:lnTo>
                    <a:pt x="0" y="0"/>
                  </a:lnTo>
                  <a:lnTo>
                    <a:pt x="0" y="12954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995672" y="43815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457200" y="0"/>
                  </a:moveTo>
                  <a:lnTo>
                    <a:pt x="0" y="0"/>
                  </a:lnTo>
                  <a:lnTo>
                    <a:pt x="0" y="457200"/>
                  </a:lnTo>
                  <a:lnTo>
                    <a:pt x="457200" y="457200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995672" y="43815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0" y="457200"/>
                  </a:moveTo>
                  <a:lnTo>
                    <a:pt x="457200" y="457200"/>
                  </a:lnTo>
                  <a:lnTo>
                    <a:pt x="457200" y="0"/>
                  </a:lnTo>
                  <a:lnTo>
                    <a:pt x="0" y="0"/>
                  </a:lnTo>
                  <a:lnTo>
                    <a:pt x="0" y="457200"/>
                  </a:lnTo>
                  <a:close/>
                </a:path>
              </a:pathLst>
            </a:custGeom>
            <a:ln w="9144">
              <a:solidFill>
                <a:srgbClr val="DD80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1675892" y="4016755"/>
            <a:ext cx="6004560" cy="2235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320290" marR="3140075" indent="-22225" algn="ctr">
              <a:lnSpc>
                <a:spcPct val="100000"/>
              </a:lnSpc>
              <a:spcBef>
                <a:spcPts val="100"/>
              </a:spcBef>
            </a:pPr>
            <a:r>
              <a:rPr sz="3200" spc="-235" dirty="0">
                <a:solidFill>
                  <a:srgbClr val="001F5F"/>
                </a:solidFill>
                <a:latin typeface="Arial"/>
                <a:cs typeface="Arial"/>
              </a:rPr>
              <a:t>hist  </a:t>
            </a:r>
            <a:r>
              <a:rPr sz="3200" spc="-135" dirty="0">
                <a:solidFill>
                  <a:srgbClr val="001F5F"/>
                </a:solidFill>
                <a:latin typeface="Arial"/>
                <a:cs typeface="Arial"/>
              </a:rPr>
              <a:t>iqu</a:t>
            </a:r>
            <a:endParaRPr sz="32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3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340"/>
              </a:spcBef>
            </a:pPr>
            <a:r>
              <a:rPr sz="2800" spc="-200" dirty="0">
                <a:solidFill>
                  <a:srgbClr val="C00000"/>
                </a:solidFill>
                <a:latin typeface="Arial"/>
                <a:cs typeface="Arial"/>
              </a:rPr>
              <a:t>Histograms </a:t>
            </a:r>
            <a:r>
              <a:rPr sz="2800" spc="-5" dirty="0">
                <a:solidFill>
                  <a:srgbClr val="C00000"/>
                </a:solidFill>
                <a:latin typeface="Arial"/>
                <a:cs typeface="Arial"/>
              </a:rPr>
              <a:t>of </a:t>
            </a:r>
            <a:r>
              <a:rPr sz="2800" spc="-135" dirty="0">
                <a:solidFill>
                  <a:srgbClr val="C00000"/>
                </a:solidFill>
                <a:latin typeface="Arial"/>
                <a:cs typeface="Arial"/>
              </a:rPr>
              <a:t>both </a:t>
            </a:r>
            <a:r>
              <a:rPr sz="2800" spc="-175" dirty="0">
                <a:solidFill>
                  <a:srgbClr val="C00000"/>
                </a:solidFill>
                <a:latin typeface="Arial"/>
                <a:cs typeface="Arial"/>
              </a:rPr>
              <a:t>the </a:t>
            </a:r>
            <a:r>
              <a:rPr sz="2800" spc="-204" dirty="0">
                <a:solidFill>
                  <a:srgbClr val="C00000"/>
                </a:solidFill>
                <a:latin typeface="Arial"/>
                <a:cs typeface="Arial"/>
              </a:rPr>
              <a:t>images </a:t>
            </a:r>
            <a:r>
              <a:rPr sz="2800" spc="-60" dirty="0">
                <a:solidFill>
                  <a:srgbClr val="C00000"/>
                </a:solidFill>
                <a:latin typeface="Arial"/>
                <a:cs typeface="Arial"/>
              </a:rPr>
              <a:t>are </a:t>
            </a:r>
            <a:r>
              <a:rPr sz="2800" spc="-280" dirty="0">
                <a:solidFill>
                  <a:srgbClr val="C00000"/>
                </a:solidFill>
                <a:latin typeface="Arial"/>
                <a:cs typeface="Arial"/>
              </a:rPr>
              <a:t>same</a:t>
            </a:r>
            <a:r>
              <a:rPr sz="2800" spc="-27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800" spc="-170" dirty="0">
                <a:solidFill>
                  <a:srgbClr val="C00000"/>
                </a:solidFill>
                <a:latin typeface="Arial"/>
                <a:cs typeface="Arial"/>
              </a:rPr>
              <a:t>!!</a:t>
            </a:r>
            <a:endParaRPr sz="2800">
              <a:latin typeface="Arial"/>
              <a:cs typeface="Arial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xfrm>
            <a:off x="691387" y="453898"/>
            <a:ext cx="581596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250" dirty="0">
                <a:solidFill>
                  <a:srgbClr val="003399"/>
                </a:solidFill>
                <a:latin typeface="Trebuchet MS"/>
                <a:cs typeface="Trebuchet MS"/>
              </a:rPr>
              <a:t>Local </a:t>
            </a:r>
            <a:r>
              <a:rPr sz="4000" spc="-190" dirty="0">
                <a:solidFill>
                  <a:srgbClr val="003399"/>
                </a:solidFill>
                <a:latin typeface="Trebuchet MS"/>
                <a:cs typeface="Trebuchet MS"/>
              </a:rPr>
              <a:t>Histogram</a:t>
            </a:r>
            <a:r>
              <a:rPr sz="4000" spc="-35" dirty="0">
                <a:solidFill>
                  <a:srgbClr val="003399"/>
                </a:solidFill>
                <a:latin typeface="Trebuchet MS"/>
                <a:cs typeface="Trebuchet MS"/>
              </a:rPr>
              <a:t> </a:t>
            </a:r>
            <a:r>
              <a:rPr sz="4000" spc="-200" dirty="0">
                <a:solidFill>
                  <a:srgbClr val="003399"/>
                </a:solidFill>
                <a:latin typeface="Trebuchet MS"/>
                <a:cs typeface="Trebuchet MS"/>
              </a:rPr>
              <a:t>Processing</a:t>
            </a:r>
            <a:endParaRPr sz="4000">
              <a:latin typeface="Trebuchet MS"/>
              <a:cs typeface="Trebuchet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64540" y="1535633"/>
            <a:ext cx="7198359" cy="9112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32740" marR="5080" indent="-320675">
              <a:lnSpc>
                <a:spcPct val="100000"/>
              </a:lnSpc>
              <a:spcBef>
                <a:spcPts val="105"/>
              </a:spcBef>
              <a:buClr>
                <a:srgbClr val="DD8046"/>
              </a:buClr>
              <a:buSzPct val="60344"/>
              <a:buFont typeface="Wingdings"/>
              <a:buChar char=""/>
              <a:tabLst>
                <a:tab pos="333375" algn="l"/>
              </a:tabLst>
            </a:pPr>
            <a:r>
              <a:rPr sz="2900" spc="-95" dirty="0">
                <a:latin typeface="Arial"/>
                <a:cs typeface="Arial"/>
              </a:rPr>
              <a:t>Q: </a:t>
            </a:r>
            <a:r>
              <a:rPr sz="2900" spc="-55" dirty="0">
                <a:latin typeface="Arial"/>
                <a:cs typeface="Arial"/>
              </a:rPr>
              <a:t>What </a:t>
            </a:r>
            <a:r>
              <a:rPr sz="2900" spc="-195" dirty="0">
                <a:latin typeface="Arial"/>
                <a:cs typeface="Arial"/>
              </a:rPr>
              <a:t>happens </a:t>
            </a:r>
            <a:r>
              <a:rPr sz="2900" spc="75" dirty="0">
                <a:latin typeface="Arial"/>
                <a:cs typeface="Arial"/>
              </a:rPr>
              <a:t>if </a:t>
            </a:r>
            <a:r>
              <a:rPr sz="2900" spc="-170" dirty="0">
                <a:latin typeface="Arial"/>
                <a:cs typeface="Arial"/>
              </a:rPr>
              <a:t>I </a:t>
            </a:r>
            <a:r>
              <a:rPr sz="2900" spc="-130" dirty="0">
                <a:latin typeface="Arial"/>
                <a:cs typeface="Arial"/>
              </a:rPr>
              <a:t>reshuffle </a:t>
            </a:r>
            <a:r>
              <a:rPr sz="2900" spc="-10" dirty="0">
                <a:latin typeface="Arial"/>
                <a:cs typeface="Arial"/>
              </a:rPr>
              <a:t>all </a:t>
            </a:r>
            <a:r>
              <a:rPr sz="2900" spc="-125" dirty="0">
                <a:latin typeface="Arial"/>
                <a:cs typeface="Arial"/>
              </a:rPr>
              <a:t>pixels </a:t>
            </a:r>
            <a:r>
              <a:rPr sz="2900" spc="-145" dirty="0">
                <a:latin typeface="Arial"/>
                <a:cs typeface="Arial"/>
              </a:rPr>
              <a:t>within  </a:t>
            </a:r>
            <a:r>
              <a:rPr sz="2900" spc="-175" dirty="0">
                <a:latin typeface="Arial"/>
                <a:cs typeface="Arial"/>
              </a:rPr>
              <a:t>the</a:t>
            </a:r>
            <a:r>
              <a:rPr sz="2900" spc="-10" dirty="0">
                <a:latin typeface="Arial"/>
                <a:cs typeface="Arial"/>
              </a:rPr>
              <a:t> </a:t>
            </a:r>
            <a:r>
              <a:rPr sz="2900" spc="-204" dirty="0">
                <a:latin typeface="Arial"/>
                <a:cs typeface="Arial"/>
              </a:rPr>
              <a:t>image?</a:t>
            </a:r>
            <a:endParaRPr sz="29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64540" y="4101160"/>
            <a:ext cx="6255385" cy="14427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32740" marR="42545" indent="-320675">
              <a:lnSpc>
                <a:spcPct val="100000"/>
              </a:lnSpc>
              <a:spcBef>
                <a:spcPts val="105"/>
              </a:spcBef>
              <a:buClr>
                <a:srgbClr val="DD8046"/>
              </a:buClr>
              <a:buSzPct val="60344"/>
              <a:buFont typeface="Wingdings"/>
              <a:buChar char=""/>
              <a:tabLst>
                <a:tab pos="333375" algn="l"/>
                <a:tab pos="4939665" algn="l"/>
              </a:tabLst>
            </a:pPr>
            <a:r>
              <a:rPr sz="2900" spc="-175" dirty="0">
                <a:latin typeface="Arial"/>
                <a:cs typeface="Arial"/>
              </a:rPr>
              <a:t>A: </a:t>
            </a:r>
            <a:r>
              <a:rPr sz="2900" spc="-190" dirty="0">
                <a:latin typeface="Arial"/>
                <a:cs typeface="Arial"/>
              </a:rPr>
              <a:t>It’s </a:t>
            </a:r>
            <a:r>
              <a:rPr sz="2900" spc="-170" dirty="0">
                <a:latin typeface="Arial"/>
                <a:cs typeface="Arial"/>
              </a:rPr>
              <a:t>histogram</a:t>
            </a:r>
            <a:r>
              <a:rPr sz="2900" spc="370" dirty="0">
                <a:latin typeface="Arial"/>
                <a:cs typeface="Arial"/>
              </a:rPr>
              <a:t> </a:t>
            </a:r>
            <a:r>
              <a:rPr sz="2900" spc="-165" dirty="0">
                <a:latin typeface="Arial"/>
                <a:cs typeface="Arial"/>
              </a:rPr>
              <a:t>won’t</a:t>
            </a:r>
            <a:r>
              <a:rPr sz="2900" spc="30" dirty="0">
                <a:latin typeface="Arial"/>
                <a:cs typeface="Arial"/>
              </a:rPr>
              <a:t> </a:t>
            </a:r>
            <a:r>
              <a:rPr sz="2900" spc="-195" dirty="0">
                <a:latin typeface="Arial"/>
                <a:cs typeface="Arial"/>
              </a:rPr>
              <a:t>change.	</a:t>
            </a:r>
            <a:r>
              <a:rPr sz="2900" spc="-160" dirty="0">
                <a:latin typeface="Arial"/>
                <a:cs typeface="Arial"/>
              </a:rPr>
              <a:t>No </a:t>
            </a:r>
            <a:r>
              <a:rPr sz="2900" spc="-110" dirty="0">
                <a:latin typeface="Arial"/>
                <a:cs typeface="Arial"/>
              </a:rPr>
              <a:t>point  </a:t>
            </a:r>
            <a:r>
              <a:rPr sz="2900" spc="-204" dirty="0">
                <a:latin typeface="Arial"/>
                <a:cs typeface="Arial"/>
              </a:rPr>
              <a:t>processing </a:t>
            </a:r>
            <a:r>
              <a:rPr sz="2900" spc="-50" dirty="0">
                <a:latin typeface="Arial"/>
                <a:cs typeface="Arial"/>
              </a:rPr>
              <a:t>will </a:t>
            </a:r>
            <a:r>
              <a:rPr sz="2900" spc="-90" dirty="0">
                <a:latin typeface="Arial"/>
                <a:cs typeface="Arial"/>
              </a:rPr>
              <a:t>be</a:t>
            </a:r>
            <a:r>
              <a:rPr sz="2900" spc="200" dirty="0">
                <a:latin typeface="Arial"/>
                <a:cs typeface="Arial"/>
              </a:rPr>
              <a:t> </a:t>
            </a:r>
            <a:r>
              <a:rPr sz="2900" spc="-45" dirty="0">
                <a:latin typeface="Arial"/>
                <a:cs typeface="Arial"/>
              </a:rPr>
              <a:t>affected…</a:t>
            </a:r>
            <a:endParaRPr sz="2900">
              <a:latin typeface="Arial"/>
              <a:cs typeface="Arial"/>
            </a:endParaRPr>
          </a:p>
          <a:p>
            <a:pPr marL="332740" indent="-320675">
              <a:lnSpc>
                <a:spcPct val="100000"/>
              </a:lnSpc>
              <a:spcBef>
                <a:spcPts val="710"/>
              </a:spcBef>
              <a:buClr>
                <a:srgbClr val="DD8046"/>
              </a:buClr>
              <a:buSzPct val="60344"/>
              <a:buFont typeface="Wingdings"/>
              <a:buChar char=""/>
              <a:tabLst>
                <a:tab pos="333375" algn="l"/>
              </a:tabLst>
            </a:pPr>
            <a:r>
              <a:rPr sz="2900" spc="-125" dirty="0">
                <a:latin typeface="Arial"/>
                <a:cs typeface="Arial"/>
              </a:rPr>
              <a:t>Need </a:t>
            </a:r>
            <a:r>
              <a:rPr sz="2900" spc="-80" dirty="0">
                <a:latin typeface="Arial"/>
                <a:cs typeface="Arial"/>
              </a:rPr>
              <a:t>spatial </a:t>
            </a:r>
            <a:r>
              <a:rPr sz="2900" spc="-125" dirty="0">
                <a:latin typeface="Arial"/>
                <a:cs typeface="Arial"/>
              </a:rPr>
              <a:t>information </a:t>
            </a:r>
            <a:r>
              <a:rPr sz="2900" spc="-90" dirty="0">
                <a:latin typeface="Arial"/>
                <a:cs typeface="Arial"/>
              </a:rPr>
              <a:t>to </a:t>
            </a:r>
            <a:r>
              <a:rPr sz="2900" spc="-125" dirty="0">
                <a:latin typeface="Arial"/>
                <a:cs typeface="Arial"/>
              </a:rPr>
              <a:t>capture</a:t>
            </a:r>
            <a:r>
              <a:rPr sz="2900" spc="250" dirty="0">
                <a:latin typeface="Arial"/>
                <a:cs typeface="Arial"/>
              </a:rPr>
              <a:t> </a:t>
            </a:r>
            <a:r>
              <a:rPr sz="2900" spc="-210" dirty="0">
                <a:latin typeface="Arial"/>
                <a:cs typeface="Arial"/>
              </a:rPr>
              <a:t>this.</a:t>
            </a:r>
            <a:endParaRPr sz="29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496979" y="2654017"/>
            <a:ext cx="1418822" cy="11989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103677" y="2711340"/>
            <a:ext cx="1377341" cy="11547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691387" y="453898"/>
            <a:ext cx="646112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250" dirty="0">
                <a:solidFill>
                  <a:srgbClr val="003399"/>
                </a:solidFill>
                <a:latin typeface="Trebuchet MS"/>
                <a:cs typeface="Trebuchet MS"/>
              </a:rPr>
              <a:t>Local </a:t>
            </a:r>
            <a:r>
              <a:rPr sz="4000" spc="-190" dirty="0">
                <a:solidFill>
                  <a:srgbClr val="003399"/>
                </a:solidFill>
                <a:latin typeface="Trebuchet MS"/>
                <a:cs typeface="Trebuchet MS"/>
              </a:rPr>
              <a:t>Histogram </a:t>
            </a:r>
            <a:r>
              <a:rPr sz="4000" spc="-200" dirty="0">
                <a:solidFill>
                  <a:srgbClr val="003399"/>
                </a:solidFill>
                <a:latin typeface="Trebuchet MS"/>
                <a:cs typeface="Trebuchet MS"/>
              </a:rPr>
              <a:t>Processing</a:t>
            </a:r>
            <a:r>
              <a:rPr sz="4000" spc="35" dirty="0">
                <a:solidFill>
                  <a:srgbClr val="003399"/>
                </a:solidFill>
                <a:latin typeface="Trebuchet MS"/>
                <a:cs typeface="Trebuchet MS"/>
              </a:rPr>
              <a:t> </a:t>
            </a:r>
            <a:r>
              <a:rPr sz="4000" spc="1055" dirty="0">
                <a:solidFill>
                  <a:srgbClr val="003399"/>
                </a:solidFill>
                <a:latin typeface="Trebuchet MS"/>
                <a:cs typeface="Trebuchet MS"/>
              </a:rPr>
              <a:t>…</a:t>
            </a:r>
            <a:endParaRPr sz="4000">
              <a:latin typeface="Trebuchet MS"/>
              <a:cs typeface="Trebuchet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91387" y="453898"/>
            <a:ext cx="646112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250" dirty="0">
                <a:solidFill>
                  <a:srgbClr val="003399"/>
                </a:solidFill>
                <a:latin typeface="Trebuchet MS"/>
                <a:cs typeface="Trebuchet MS"/>
              </a:rPr>
              <a:t>Local </a:t>
            </a:r>
            <a:r>
              <a:rPr sz="4000" spc="-190" dirty="0">
                <a:solidFill>
                  <a:srgbClr val="003399"/>
                </a:solidFill>
                <a:latin typeface="Trebuchet MS"/>
                <a:cs typeface="Trebuchet MS"/>
              </a:rPr>
              <a:t>Histogram </a:t>
            </a:r>
            <a:r>
              <a:rPr sz="4000" spc="-200" dirty="0">
                <a:solidFill>
                  <a:srgbClr val="003399"/>
                </a:solidFill>
                <a:latin typeface="Trebuchet MS"/>
                <a:cs typeface="Trebuchet MS"/>
              </a:rPr>
              <a:t>Processing</a:t>
            </a:r>
            <a:r>
              <a:rPr sz="4000" spc="35" dirty="0">
                <a:solidFill>
                  <a:srgbClr val="003399"/>
                </a:solidFill>
                <a:latin typeface="Trebuchet MS"/>
                <a:cs typeface="Trebuchet MS"/>
              </a:rPr>
              <a:t> </a:t>
            </a:r>
            <a:r>
              <a:rPr sz="4000" spc="1055" dirty="0">
                <a:solidFill>
                  <a:srgbClr val="003399"/>
                </a:solidFill>
                <a:latin typeface="Trebuchet MS"/>
                <a:cs typeface="Trebuchet MS"/>
              </a:rPr>
              <a:t>…</a:t>
            </a:r>
            <a:endParaRPr sz="40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91387" y="1567637"/>
            <a:ext cx="7900034" cy="4438015"/>
          </a:xfrm>
          <a:prstGeom prst="rect">
            <a:avLst/>
          </a:prstGeom>
        </p:spPr>
        <p:txBody>
          <a:bodyPr vert="horz" wrap="square" lIns="0" tIns="62865" rIns="0" bIns="0" rtlCol="0">
            <a:spAutoFit/>
          </a:bodyPr>
          <a:lstStyle/>
          <a:p>
            <a:pPr marL="332740" marR="671830" indent="-320675">
              <a:lnSpc>
                <a:spcPts val="3140"/>
              </a:lnSpc>
              <a:spcBef>
                <a:spcPts val="495"/>
              </a:spcBef>
              <a:buClr>
                <a:srgbClr val="DD8046"/>
              </a:buClr>
              <a:buSzPct val="60344"/>
              <a:buFont typeface="Wingdings"/>
              <a:buChar char=""/>
              <a:tabLst>
                <a:tab pos="333375" algn="l"/>
              </a:tabLst>
            </a:pPr>
            <a:r>
              <a:rPr sz="2900" spc="-185" dirty="0">
                <a:latin typeface="Arial"/>
                <a:cs typeface="Arial"/>
              </a:rPr>
              <a:t>Transformation </a:t>
            </a:r>
            <a:r>
              <a:rPr sz="2900" spc="-225" dirty="0">
                <a:latin typeface="Arial"/>
                <a:cs typeface="Arial"/>
              </a:rPr>
              <a:t>should </a:t>
            </a:r>
            <a:r>
              <a:rPr sz="2900" spc="-85" dirty="0">
                <a:latin typeface="Arial"/>
                <a:cs typeface="Arial"/>
              </a:rPr>
              <a:t>be </a:t>
            </a:r>
            <a:r>
              <a:rPr sz="2900" spc="-135" dirty="0">
                <a:latin typeface="Arial"/>
                <a:cs typeface="Arial"/>
              </a:rPr>
              <a:t>based </a:t>
            </a:r>
            <a:r>
              <a:rPr sz="2900" spc="-250" dirty="0">
                <a:latin typeface="Arial"/>
                <a:cs typeface="Arial"/>
              </a:rPr>
              <a:t>on </a:t>
            </a:r>
            <a:r>
              <a:rPr sz="2900" spc="-70" dirty="0">
                <a:latin typeface="Arial"/>
                <a:cs typeface="Arial"/>
              </a:rPr>
              <a:t>gray-level  </a:t>
            </a:r>
            <a:r>
              <a:rPr sz="2900" spc="-120" dirty="0">
                <a:latin typeface="Arial"/>
                <a:cs typeface="Arial"/>
              </a:rPr>
              <a:t>distribution </a:t>
            </a:r>
            <a:r>
              <a:rPr sz="2900" spc="-180" dirty="0">
                <a:latin typeface="Arial"/>
                <a:cs typeface="Arial"/>
              </a:rPr>
              <a:t>in </a:t>
            </a:r>
            <a:r>
              <a:rPr sz="2900" spc="-175" dirty="0">
                <a:latin typeface="Arial"/>
                <a:cs typeface="Arial"/>
              </a:rPr>
              <a:t>the </a:t>
            </a:r>
            <a:r>
              <a:rPr sz="2900" spc="-145" dirty="0">
                <a:latin typeface="Arial"/>
                <a:cs typeface="Arial"/>
              </a:rPr>
              <a:t>neighborhood </a:t>
            </a:r>
            <a:r>
              <a:rPr sz="2900" dirty="0">
                <a:latin typeface="Arial"/>
                <a:cs typeface="Arial"/>
              </a:rPr>
              <a:t>of </a:t>
            </a:r>
            <a:r>
              <a:rPr sz="2900" spc="-114" dirty="0">
                <a:latin typeface="Arial"/>
                <a:cs typeface="Arial"/>
              </a:rPr>
              <a:t>every</a:t>
            </a:r>
            <a:r>
              <a:rPr sz="2900" spc="-100" dirty="0">
                <a:latin typeface="Arial"/>
                <a:cs typeface="Arial"/>
              </a:rPr>
              <a:t> </a:t>
            </a:r>
            <a:r>
              <a:rPr sz="2900" spc="-70" dirty="0">
                <a:latin typeface="Arial"/>
                <a:cs typeface="Arial"/>
              </a:rPr>
              <a:t>pixel.</a:t>
            </a:r>
            <a:endParaRPr sz="2900">
              <a:latin typeface="Arial"/>
              <a:cs typeface="Arial"/>
            </a:endParaRPr>
          </a:p>
          <a:p>
            <a:pPr marL="332740" indent="-320675">
              <a:lnSpc>
                <a:spcPct val="100000"/>
              </a:lnSpc>
              <a:spcBef>
                <a:spcPts val="295"/>
              </a:spcBef>
              <a:buClr>
                <a:srgbClr val="DD8046"/>
              </a:buClr>
              <a:buSzPct val="60344"/>
              <a:buFont typeface="Wingdings"/>
              <a:buChar char=""/>
              <a:tabLst>
                <a:tab pos="333375" algn="l"/>
              </a:tabLst>
            </a:pPr>
            <a:r>
              <a:rPr sz="2900" spc="-204" dirty="0">
                <a:latin typeface="Arial"/>
                <a:cs typeface="Arial"/>
              </a:rPr>
              <a:t>Local </a:t>
            </a:r>
            <a:r>
              <a:rPr sz="2900" spc="-170" dirty="0">
                <a:latin typeface="Arial"/>
                <a:cs typeface="Arial"/>
              </a:rPr>
              <a:t>histogram</a:t>
            </a:r>
            <a:r>
              <a:rPr sz="2900" spc="135" dirty="0">
                <a:latin typeface="Arial"/>
                <a:cs typeface="Arial"/>
              </a:rPr>
              <a:t> </a:t>
            </a:r>
            <a:r>
              <a:rPr sz="2900" spc="-204" dirty="0">
                <a:latin typeface="Arial"/>
                <a:cs typeface="Arial"/>
              </a:rPr>
              <a:t>processing:</a:t>
            </a:r>
            <a:endParaRPr sz="2900">
              <a:latin typeface="Arial"/>
              <a:cs typeface="Arial"/>
            </a:endParaRPr>
          </a:p>
          <a:p>
            <a:pPr marL="652780" marR="195580" lvl="1" indent="-274320">
              <a:lnSpc>
                <a:spcPct val="90000"/>
              </a:lnSpc>
              <a:spcBef>
                <a:spcPts val="620"/>
              </a:spcBef>
              <a:buClr>
                <a:srgbClr val="003399"/>
              </a:buClr>
              <a:buSzPct val="69230"/>
              <a:buFont typeface="Wingdings"/>
              <a:buChar char=""/>
              <a:tabLst>
                <a:tab pos="653415" algn="l"/>
              </a:tabLst>
            </a:pPr>
            <a:r>
              <a:rPr sz="2600" spc="-90" dirty="0">
                <a:latin typeface="Arial"/>
                <a:cs typeface="Arial"/>
              </a:rPr>
              <a:t>At </a:t>
            </a:r>
            <a:r>
              <a:rPr sz="2600" spc="-165" dirty="0">
                <a:latin typeface="Arial"/>
                <a:cs typeface="Arial"/>
              </a:rPr>
              <a:t>each </a:t>
            </a:r>
            <a:r>
              <a:rPr sz="2600" spc="-120" dirty="0">
                <a:latin typeface="Arial"/>
                <a:cs typeface="Arial"/>
              </a:rPr>
              <a:t>location </a:t>
            </a:r>
            <a:r>
              <a:rPr sz="2600" spc="-155" dirty="0">
                <a:latin typeface="Arial"/>
                <a:cs typeface="Arial"/>
              </a:rPr>
              <a:t>the histogram </a:t>
            </a:r>
            <a:r>
              <a:rPr sz="2600" dirty="0">
                <a:latin typeface="Arial"/>
                <a:cs typeface="Arial"/>
              </a:rPr>
              <a:t>of </a:t>
            </a:r>
            <a:r>
              <a:rPr sz="2600" spc="-155" dirty="0">
                <a:latin typeface="Arial"/>
                <a:cs typeface="Arial"/>
              </a:rPr>
              <a:t>the points </a:t>
            </a:r>
            <a:r>
              <a:rPr sz="2600" spc="-160" dirty="0">
                <a:latin typeface="Arial"/>
                <a:cs typeface="Arial"/>
              </a:rPr>
              <a:t>in </a:t>
            </a:r>
            <a:r>
              <a:rPr sz="2600" spc="-155" dirty="0">
                <a:latin typeface="Arial"/>
                <a:cs typeface="Arial"/>
              </a:rPr>
              <a:t>the  </a:t>
            </a:r>
            <a:r>
              <a:rPr sz="2600" spc="-130" dirty="0">
                <a:latin typeface="Arial"/>
                <a:cs typeface="Arial"/>
              </a:rPr>
              <a:t>neighborhood </a:t>
            </a:r>
            <a:r>
              <a:rPr sz="2600" spc="-225" dirty="0">
                <a:latin typeface="Arial"/>
                <a:cs typeface="Arial"/>
              </a:rPr>
              <a:t>is </a:t>
            </a:r>
            <a:r>
              <a:rPr sz="2600" spc="-170" dirty="0">
                <a:latin typeface="Arial"/>
                <a:cs typeface="Arial"/>
              </a:rPr>
              <a:t>computed </a:t>
            </a:r>
            <a:r>
              <a:rPr sz="2600" spc="-110" dirty="0">
                <a:latin typeface="Arial"/>
                <a:cs typeface="Arial"/>
              </a:rPr>
              <a:t>and </a:t>
            </a:r>
            <a:r>
              <a:rPr sz="2600" spc="-10" dirty="0">
                <a:latin typeface="Arial"/>
                <a:cs typeface="Arial"/>
              </a:rPr>
              <a:t>a </a:t>
            </a:r>
            <a:r>
              <a:rPr sz="2600" spc="-155" dirty="0">
                <a:latin typeface="Arial"/>
                <a:cs typeface="Arial"/>
              </a:rPr>
              <a:t>histogram  </a:t>
            </a:r>
            <a:r>
              <a:rPr sz="2600" spc="-95" dirty="0">
                <a:latin typeface="Arial"/>
                <a:cs typeface="Arial"/>
              </a:rPr>
              <a:t>equalization </a:t>
            </a:r>
            <a:r>
              <a:rPr sz="2600" spc="-75" dirty="0">
                <a:latin typeface="Arial"/>
                <a:cs typeface="Arial"/>
              </a:rPr>
              <a:t>or </a:t>
            </a:r>
            <a:r>
              <a:rPr sz="2600" spc="-155" dirty="0">
                <a:latin typeface="Arial"/>
                <a:cs typeface="Arial"/>
              </a:rPr>
              <a:t>histogram </a:t>
            </a:r>
            <a:r>
              <a:rPr sz="2600" spc="-120" dirty="0">
                <a:latin typeface="Arial"/>
                <a:cs typeface="Arial"/>
              </a:rPr>
              <a:t>specification </a:t>
            </a:r>
            <a:r>
              <a:rPr sz="2600" spc="-125" dirty="0">
                <a:latin typeface="Arial"/>
                <a:cs typeface="Arial"/>
              </a:rPr>
              <a:t>transformation  </a:t>
            </a:r>
            <a:r>
              <a:rPr sz="2600" spc="-160" dirty="0">
                <a:latin typeface="Arial"/>
                <a:cs typeface="Arial"/>
              </a:rPr>
              <a:t>function </a:t>
            </a:r>
            <a:r>
              <a:rPr sz="2600" spc="-225" dirty="0">
                <a:latin typeface="Arial"/>
                <a:cs typeface="Arial"/>
              </a:rPr>
              <a:t>is</a:t>
            </a:r>
            <a:r>
              <a:rPr sz="2600" spc="110" dirty="0">
                <a:latin typeface="Arial"/>
                <a:cs typeface="Arial"/>
              </a:rPr>
              <a:t> </a:t>
            </a:r>
            <a:r>
              <a:rPr sz="2600" spc="-85" dirty="0">
                <a:latin typeface="Arial"/>
                <a:cs typeface="Arial"/>
              </a:rPr>
              <a:t>obtained</a:t>
            </a:r>
            <a:endParaRPr sz="2600">
              <a:latin typeface="Arial"/>
              <a:cs typeface="Arial"/>
            </a:endParaRPr>
          </a:p>
          <a:p>
            <a:pPr marL="652780" marR="1717039" lvl="1" indent="-274320">
              <a:lnSpc>
                <a:spcPts val="2810"/>
              </a:lnSpc>
              <a:spcBef>
                <a:spcPts val="645"/>
              </a:spcBef>
              <a:buClr>
                <a:srgbClr val="003399"/>
              </a:buClr>
              <a:buSzPct val="69230"/>
              <a:buFont typeface="Wingdings"/>
              <a:buChar char=""/>
              <a:tabLst>
                <a:tab pos="653415" algn="l"/>
              </a:tabLst>
            </a:pPr>
            <a:r>
              <a:rPr sz="2600" spc="-300" dirty="0">
                <a:latin typeface="Arial"/>
                <a:cs typeface="Arial"/>
              </a:rPr>
              <a:t>The </a:t>
            </a:r>
            <a:r>
              <a:rPr sz="2600" spc="-25" dirty="0">
                <a:latin typeface="Arial"/>
                <a:cs typeface="Arial"/>
              </a:rPr>
              <a:t>gray </a:t>
            </a:r>
            <a:r>
              <a:rPr sz="2600" spc="-105" dirty="0">
                <a:latin typeface="Arial"/>
                <a:cs typeface="Arial"/>
              </a:rPr>
              <a:t>level </a:t>
            </a:r>
            <a:r>
              <a:rPr sz="2600" dirty="0">
                <a:latin typeface="Arial"/>
                <a:cs typeface="Arial"/>
              </a:rPr>
              <a:t>of </a:t>
            </a:r>
            <a:r>
              <a:rPr sz="2600" spc="-160" dirty="0">
                <a:latin typeface="Arial"/>
                <a:cs typeface="Arial"/>
              </a:rPr>
              <a:t>the </a:t>
            </a:r>
            <a:r>
              <a:rPr sz="2600" spc="-45" dirty="0">
                <a:latin typeface="Arial"/>
                <a:cs typeface="Arial"/>
              </a:rPr>
              <a:t>pixel </a:t>
            </a:r>
            <a:r>
              <a:rPr sz="2600" spc="-135" dirty="0">
                <a:latin typeface="Arial"/>
                <a:cs typeface="Arial"/>
              </a:rPr>
              <a:t>centered </a:t>
            </a:r>
            <a:r>
              <a:rPr sz="2600" spc="-160" dirty="0">
                <a:latin typeface="Arial"/>
                <a:cs typeface="Arial"/>
              </a:rPr>
              <a:t>in the  </a:t>
            </a:r>
            <a:r>
              <a:rPr sz="2600" spc="-130" dirty="0">
                <a:latin typeface="Arial"/>
                <a:cs typeface="Arial"/>
              </a:rPr>
              <a:t>neighborhood </a:t>
            </a:r>
            <a:r>
              <a:rPr sz="2600" spc="-225" dirty="0">
                <a:latin typeface="Arial"/>
                <a:cs typeface="Arial"/>
              </a:rPr>
              <a:t>is</a:t>
            </a:r>
            <a:r>
              <a:rPr sz="2600" spc="55" dirty="0">
                <a:latin typeface="Arial"/>
                <a:cs typeface="Arial"/>
              </a:rPr>
              <a:t> </a:t>
            </a:r>
            <a:r>
              <a:rPr sz="2600" spc="-100" dirty="0">
                <a:latin typeface="Arial"/>
                <a:cs typeface="Arial"/>
              </a:rPr>
              <a:t>mapped</a:t>
            </a:r>
            <a:endParaRPr sz="2600">
              <a:latin typeface="Arial"/>
              <a:cs typeface="Arial"/>
            </a:endParaRPr>
          </a:p>
          <a:p>
            <a:pPr marL="652780" marR="5080" lvl="1" indent="-274320">
              <a:lnSpc>
                <a:spcPts val="2810"/>
              </a:lnSpc>
              <a:spcBef>
                <a:spcPts val="595"/>
              </a:spcBef>
              <a:buClr>
                <a:srgbClr val="003399"/>
              </a:buClr>
              <a:buSzPct val="69230"/>
              <a:buFont typeface="Wingdings"/>
              <a:buChar char=""/>
              <a:tabLst>
                <a:tab pos="653415" algn="l"/>
              </a:tabLst>
            </a:pPr>
            <a:r>
              <a:rPr sz="2600" spc="-300" dirty="0">
                <a:latin typeface="Arial"/>
                <a:cs typeface="Arial"/>
              </a:rPr>
              <a:t>The </a:t>
            </a:r>
            <a:r>
              <a:rPr sz="2600" spc="-155" dirty="0">
                <a:latin typeface="Arial"/>
                <a:cs typeface="Arial"/>
              </a:rPr>
              <a:t>center </a:t>
            </a:r>
            <a:r>
              <a:rPr sz="2600" dirty="0">
                <a:latin typeface="Arial"/>
                <a:cs typeface="Arial"/>
              </a:rPr>
              <a:t>of </a:t>
            </a:r>
            <a:r>
              <a:rPr sz="2600" spc="-160" dirty="0">
                <a:latin typeface="Arial"/>
                <a:cs typeface="Arial"/>
              </a:rPr>
              <a:t>the </a:t>
            </a:r>
            <a:r>
              <a:rPr sz="2600" spc="-130" dirty="0">
                <a:latin typeface="Arial"/>
                <a:cs typeface="Arial"/>
              </a:rPr>
              <a:t>neighborhood </a:t>
            </a:r>
            <a:r>
              <a:rPr sz="2600" spc="-225" dirty="0">
                <a:latin typeface="Arial"/>
                <a:cs typeface="Arial"/>
              </a:rPr>
              <a:t>is </a:t>
            </a:r>
            <a:r>
              <a:rPr sz="2600" spc="-190" dirty="0">
                <a:latin typeface="Arial"/>
                <a:cs typeface="Arial"/>
              </a:rPr>
              <a:t>moved </a:t>
            </a:r>
            <a:r>
              <a:rPr sz="2600" spc="-160" dirty="0">
                <a:latin typeface="Arial"/>
                <a:cs typeface="Arial"/>
              </a:rPr>
              <a:t>the </a:t>
            </a:r>
            <a:r>
              <a:rPr sz="2600" spc="-135" dirty="0">
                <a:latin typeface="Arial"/>
                <a:cs typeface="Arial"/>
              </a:rPr>
              <a:t>next </a:t>
            </a:r>
            <a:r>
              <a:rPr sz="2600" spc="-45" dirty="0">
                <a:latin typeface="Arial"/>
                <a:cs typeface="Arial"/>
              </a:rPr>
              <a:t>pixel  </a:t>
            </a:r>
            <a:r>
              <a:rPr sz="2600" spc="-110" dirty="0">
                <a:latin typeface="Arial"/>
                <a:cs typeface="Arial"/>
              </a:rPr>
              <a:t>and </a:t>
            </a:r>
            <a:r>
              <a:rPr sz="2600" spc="-155" dirty="0">
                <a:latin typeface="Arial"/>
                <a:cs typeface="Arial"/>
              </a:rPr>
              <a:t>the </a:t>
            </a:r>
            <a:r>
              <a:rPr sz="2600" spc="-125" dirty="0">
                <a:latin typeface="Arial"/>
                <a:cs typeface="Arial"/>
              </a:rPr>
              <a:t>procedure</a:t>
            </a:r>
            <a:r>
              <a:rPr sz="2600" spc="170" dirty="0">
                <a:latin typeface="Arial"/>
                <a:cs typeface="Arial"/>
              </a:rPr>
              <a:t> </a:t>
            </a:r>
            <a:r>
              <a:rPr sz="2600" spc="-60" dirty="0">
                <a:latin typeface="Arial"/>
                <a:cs typeface="Arial"/>
              </a:rPr>
              <a:t>repeated</a:t>
            </a:r>
            <a:endParaRPr sz="26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41422" y="299973"/>
            <a:ext cx="3401695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spc="-210" dirty="0">
                <a:solidFill>
                  <a:srgbClr val="C00000"/>
                </a:solidFill>
                <a:latin typeface="Trebuchet MS"/>
                <a:cs typeface="Trebuchet MS"/>
              </a:rPr>
              <a:t>Assignment</a:t>
            </a:r>
            <a:endParaRPr sz="5400">
              <a:latin typeface="Trebuchet MS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40864" y="144779"/>
            <a:ext cx="4200905" cy="144094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93191" y="1559814"/>
            <a:ext cx="61677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100"/>
              </a:spcBef>
              <a:buFont typeface="Wingdings"/>
              <a:buChar char=""/>
              <a:tabLst>
                <a:tab pos="469265" algn="l"/>
                <a:tab pos="469900" algn="l"/>
              </a:tabLst>
            </a:pPr>
            <a:r>
              <a:rPr sz="2400" spc="-185" dirty="0">
                <a:latin typeface="Arial"/>
                <a:cs typeface="Arial"/>
              </a:rPr>
              <a:t>Construct </a:t>
            </a:r>
            <a:r>
              <a:rPr sz="2400" spc="-145" dirty="0">
                <a:latin typeface="Arial"/>
                <a:cs typeface="Arial"/>
              </a:rPr>
              <a:t>the histogram </a:t>
            </a:r>
            <a:r>
              <a:rPr sz="2400" spc="-5" dirty="0">
                <a:latin typeface="Arial"/>
                <a:cs typeface="Arial"/>
              </a:rPr>
              <a:t>of </a:t>
            </a:r>
            <a:r>
              <a:rPr sz="2400" spc="-145" dirty="0">
                <a:latin typeface="Arial"/>
                <a:cs typeface="Arial"/>
              </a:rPr>
              <a:t>the </a:t>
            </a:r>
            <a:r>
              <a:rPr sz="2400" spc="-80" dirty="0">
                <a:latin typeface="Arial"/>
                <a:cs typeface="Arial"/>
              </a:rPr>
              <a:t>following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135" dirty="0">
                <a:latin typeface="Arial"/>
                <a:cs typeface="Arial"/>
              </a:rPr>
              <a:t>image.</a:t>
            </a:r>
            <a:endParaRPr sz="2400">
              <a:latin typeface="Arial"/>
              <a:cs typeface="Arial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2065273" y="2179573"/>
          <a:ext cx="5120636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400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00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4007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4007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4007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0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2920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1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2920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2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2920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3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2920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4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2920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5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2920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6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2920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7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2920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0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2920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1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2920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2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2920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3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2920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4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2920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5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2920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6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2920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7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2920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8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2920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9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2920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2400" b="1" spc="-140" dirty="0">
                          <a:latin typeface="Trebuchet MS"/>
                          <a:cs typeface="Trebuchet MS"/>
                        </a:rPr>
                        <a:t>10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2920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2400" b="1" spc="-140" dirty="0">
                          <a:latin typeface="Trebuchet MS"/>
                          <a:cs typeface="Trebuchet MS"/>
                        </a:rPr>
                        <a:t>11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2920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2400" b="1" spc="-140" dirty="0">
                          <a:latin typeface="Trebuchet MS"/>
                          <a:cs typeface="Trebuchet MS"/>
                        </a:rPr>
                        <a:t>12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2920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2400" b="1" spc="-140" dirty="0">
                          <a:latin typeface="Trebuchet MS"/>
                          <a:cs typeface="Trebuchet MS"/>
                        </a:rPr>
                        <a:t>13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2920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2400" b="1" spc="-140" dirty="0">
                          <a:latin typeface="Trebuchet MS"/>
                          <a:cs typeface="Trebuchet MS"/>
                        </a:rPr>
                        <a:t>14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2920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2400" b="1" spc="-140" dirty="0">
                          <a:latin typeface="Trebuchet MS"/>
                          <a:cs typeface="Trebuchet MS"/>
                        </a:rPr>
                        <a:t>15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2920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8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298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9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298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sz="2400" b="1" spc="-140" dirty="0">
                          <a:latin typeface="Trebuchet MS"/>
                          <a:cs typeface="Trebuchet MS"/>
                        </a:rPr>
                        <a:t>10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298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sz="2400" b="1" spc="-140" dirty="0">
                          <a:latin typeface="Trebuchet MS"/>
                          <a:cs typeface="Trebuchet MS"/>
                        </a:rPr>
                        <a:t>11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298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sz="2400" b="1" spc="-140" dirty="0">
                          <a:latin typeface="Trebuchet MS"/>
                          <a:cs typeface="Trebuchet MS"/>
                        </a:rPr>
                        <a:t>12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298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sz="2400" b="1" spc="-140" dirty="0">
                          <a:latin typeface="Trebuchet MS"/>
                          <a:cs typeface="Trebuchet MS"/>
                        </a:rPr>
                        <a:t>13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298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sz="2400" b="1" spc="-140" dirty="0">
                          <a:latin typeface="Trebuchet MS"/>
                          <a:cs typeface="Trebuchet MS"/>
                        </a:rPr>
                        <a:t>14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298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sz="2400" b="1" spc="-140" dirty="0">
                          <a:latin typeface="Trebuchet MS"/>
                          <a:cs typeface="Trebuchet MS"/>
                        </a:rPr>
                        <a:t>15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298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object 6"/>
          <p:cNvSpPr txBox="1"/>
          <p:nvPr/>
        </p:nvSpPr>
        <p:spPr>
          <a:xfrm>
            <a:off x="793191" y="4488891"/>
            <a:ext cx="7444105" cy="18554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100"/>
              </a:spcBef>
              <a:buFont typeface="Wingdings"/>
              <a:buChar char=""/>
              <a:tabLst>
                <a:tab pos="469265" algn="l"/>
                <a:tab pos="469900" algn="l"/>
              </a:tabLst>
            </a:pPr>
            <a:r>
              <a:rPr sz="2400" spc="-45" dirty="0">
                <a:latin typeface="Arial"/>
                <a:cs typeface="Arial"/>
              </a:rPr>
              <a:t>What </a:t>
            </a:r>
            <a:r>
              <a:rPr sz="2400" spc="-40" dirty="0">
                <a:latin typeface="Arial"/>
                <a:cs typeface="Arial"/>
              </a:rPr>
              <a:t>will </a:t>
            </a:r>
            <a:r>
              <a:rPr sz="2400" spc="-80" dirty="0">
                <a:latin typeface="Arial"/>
                <a:cs typeface="Arial"/>
              </a:rPr>
              <a:t>be </a:t>
            </a:r>
            <a:r>
              <a:rPr sz="2400" spc="-145" dirty="0">
                <a:latin typeface="Arial"/>
                <a:cs typeface="Arial"/>
              </a:rPr>
              <a:t>the </a:t>
            </a:r>
            <a:r>
              <a:rPr sz="2400" spc="-50" dirty="0">
                <a:latin typeface="Arial"/>
                <a:cs typeface="Arial"/>
              </a:rPr>
              <a:t>effect </a:t>
            </a:r>
            <a:r>
              <a:rPr sz="2400" spc="-210" dirty="0">
                <a:latin typeface="Arial"/>
                <a:cs typeface="Arial"/>
              </a:rPr>
              <a:t>on </a:t>
            </a:r>
            <a:r>
              <a:rPr sz="2400" spc="-145" dirty="0">
                <a:latin typeface="Arial"/>
                <a:cs typeface="Arial"/>
              </a:rPr>
              <a:t>the histogram </a:t>
            </a:r>
            <a:r>
              <a:rPr sz="2400" spc="60" dirty="0">
                <a:latin typeface="Arial"/>
                <a:cs typeface="Arial"/>
              </a:rPr>
              <a:t>if </a:t>
            </a:r>
            <a:r>
              <a:rPr sz="2400" spc="-165" dirty="0">
                <a:latin typeface="Arial"/>
                <a:cs typeface="Arial"/>
              </a:rPr>
              <a:t>we </a:t>
            </a:r>
            <a:r>
              <a:rPr sz="2400" spc="-185" dirty="0">
                <a:latin typeface="Arial"/>
                <a:cs typeface="Arial"/>
              </a:rPr>
              <a:t>set </a:t>
            </a:r>
            <a:r>
              <a:rPr sz="2400" spc="-75" dirty="0">
                <a:latin typeface="Arial"/>
                <a:cs typeface="Arial"/>
              </a:rPr>
              <a:t>to</a:t>
            </a:r>
            <a:r>
              <a:rPr sz="2400" spc="155" dirty="0">
                <a:latin typeface="Arial"/>
                <a:cs typeface="Arial"/>
              </a:rPr>
              <a:t> </a:t>
            </a:r>
            <a:r>
              <a:rPr sz="2400" spc="-114" dirty="0">
                <a:latin typeface="Arial"/>
                <a:cs typeface="Arial"/>
              </a:rPr>
              <a:t>zero</a:t>
            </a:r>
            <a:endParaRPr sz="2400" dirty="0">
              <a:latin typeface="Arial"/>
              <a:cs typeface="Arial"/>
            </a:endParaRPr>
          </a:p>
          <a:p>
            <a:pPr marL="469900">
              <a:lnSpc>
                <a:spcPct val="100000"/>
              </a:lnSpc>
              <a:spcBef>
                <a:spcPts val="5"/>
              </a:spcBef>
            </a:pPr>
            <a:r>
              <a:rPr sz="2400" spc="-145" dirty="0">
                <a:latin typeface="Arial"/>
                <a:cs typeface="Arial"/>
              </a:rPr>
              <a:t>the</a:t>
            </a:r>
            <a:endParaRPr sz="2400" dirty="0">
              <a:latin typeface="Arial"/>
              <a:cs typeface="Arial"/>
            </a:endParaRPr>
          </a:p>
          <a:p>
            <a:pPr marL="927100" lvl="1" indent="-457834">
              <a:lnSpc>
                <a:spcPct val="100000"/>
              </a:lnSpc>
              <a:buChar char="•"/>
              <a:tabLst>
                <a:tab pos="927100" algn="l"/>
                <a:tab pos="927735" algn="l"/>
              </a:tabLst>
            </a:pPr>
            <a:r>
              <a:rPr sz="2400" spc="-120" dirty="0">
                <a:latin typeface="Arial"/>
                <a:cs typeface="Arial"/>
              </a:rPr>
              <a:t>Higher </a:t>
            </a:r>
            <a:r>
              <a:rPr sz="2400" spc="-60" dirty="0">
                <a:latin typeface="Arial"/>
                <a:cs typeface="Arial"/>
              </a:rPr>
              <a:t>order </a:t>
            </a:r>
            <a:r>
              <a:rPr sz="2400" spc="-15" dirty="0">
                <a:latin typeface="Arial"/>
                <a:cs typeface="Arial"/>
              </a:rPr>
              <a:t>bit</a:t>
            </a:r>
            <a:r>
              <a:rPr sz="2400" spc="90" dirty="0">
                <a:latin typeface="Arial"/>
                <a:cs typeface="Arial"/>
              </a:rPr>
              <a:t> </a:t>
            </a:r>
            <a:r>
              <a:rPr sz="2400" spc="-145" dirty="0">
                <a:latin typeface="Arial"/>
                <a:cs typeface="Arial"/>
              </a:rPr>
              <a:t>plane?</a:t>
            </a:r>
            <a:endParaRPr sz="2400" dirty="0">
              <a:latin typeface="Arial"/>
              <a:cs typeface="Arial"/>
            </a:endParaRPr>
          </a:p>
          <a:p>
            <a:pPr marL="927100" lvl="1" indent="-457834">
              <a:lnSpc>
                <a:spcPct val="100000"/>
              </a:lnSpc>
              <a:buChar char="•"/>
              <a:tabLst>
                <a:tab pos="927100" algn="l"/>
                <a:tab pos="927735" algn="l"/>
              </a:tabLst>
            </a:pPr>
            <a:r>
              <a:rPr sz="2400" spc="-190" dirty="0">
                <a:latin typeface="Arial"/>
                <a:cs typeface="Arial"/>
              </a:rPr>
              <a:t>Lower  </a:t>
            </a:r>
            <a:r>
              <a:rPr sz="2400" spc="-55" dirty="0">
                <a:latin typeface="Arial"/>
                <a:cs typeface="Arial"/>
              </a:rPr>
              <a:t>order </a:t>
            </a:r>
            <a:r>
              <a:rPr sz="2400" spc="-20" dirty="0">
                <a:latin typeface="Arial"/>
                <a:cs typeface="Arial"/>
              </a:rPr>
              <a:t>bit </a:t>
            </a:r>
            <a:r>
              <a:rPr sz="2400" spc="-95" dirty="0">
                <a:latin typeface="Arial"/>
                <a:cs typeface="Arial"/>
              </a:rPr>
              <a:t>plane</a:t>
            </a:r>
            <a:r>
              <a:rPr sz="2400" spc="-285" dirty="0">
                <a:latin typeface="Arial"/>
                <a:cs typeface="Arial"/>
              </a:rPr>
              <a:t> </a:t>
            </a:r>
            <a:r>
              <a:rPr sz="2400" spc="-415" dirty="0">
                <a:latin typeface="Arial"/>
                <a:cs typeface="Arial"/>
              </a:rPr>
              <a:t>?</a:t>
            </a:r>
            <a:endParaRPr sz="2400" dirty="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buFont typeface="Wingdings"/>
              <a:buChar char=""/>
              <a:tabLst>
                <a:tab pos="469265" algn="l"/>
                <a:tab pos="469900" algn="l"/>
              </a:tabLst>
            </a:pPr>
            <a:r>
              <a:rPr sz="2400" spc="-240" dirty="0">
                <a:latin typeface="Arial"/>
                <a:cs typeface="Arial"/>
              </a:rPr>
              <a:t>Take </a:t>
            </a:r>
            <a:r>
              <a:rPr sz="2400" spc="-125" dirty="0">
                <a:latin typeface="Arial"/>
                <a:cs typeface="Arial"/>
              </a:rPr>
              <a:t>your </a:t>
            </a:r>
            <a:r>
              <a:rPr sz="2400" spc="-65" dirty="0">
                <a:latin typeface="Arial"/>
                <a:cs typeface="Arial"/>
              </a:rPr>
              <a:t>grey </a:t>
            </a:r>
            <a:r>
              <a:rPr sz="2400" spc="-170" dirty="0">
                <a:latin typeface="Arial"/>
                <a:cs typeface="Arial"/>
              </a:rPr>
              <a:t>scale </a:t>
            </a:r>
            <a:r>
              <a:rPr sz="2400" spc="-130" dirty="0">
                <a:latin typeface="Arial"/>
                <a:cs typeface="Arial"/>
              </a:rPr>
              <a:t>image </a:t>
            </a:r>
            <a:r>
              <a:rPr sz="2400" dirty="0">
                <a:latin typeface="Arial"/>
                <a:cs typeface="Arial"/>
              </a:rPr>
              <a:t>&amp; </a:t>
            </a:r>
            <a:r>
              <a:rPr sz="2400" spc="-185" dirty="0">
                <a:latin typeface="Arial"/>
                <a:cs typeface="Arial"/>
              </a:rPr>
              <a:t>construct </a:t>
            </a:r>
            <a:r>
              <a:rPr sz="2400" spc="-145" dirty="0">
                <a:latin typeface="Arial"/>
                <a:cs typeface="Arial"/>
              </a:rPr>
              <a:t>its</a:t>
            </a:r>
            <a:r>
              <a:rPr sz="2400" spc="-40" dirty="0">
                <a:latin typeface="Arial"/>
                <a:cs typeface="Arial"/>
              </a:rPr>
              <a:t> </a:t>
            </a:r>
            <a:r>
              <a:rPr sz="2400" spc="-145" dirty="0">
                <a:latin typeface="Arial"/>
                <a:cs typeface="Arial"/>
              </a:rPr>
              <a:t>histogram.</a:t>
            </a:r>
            <a:endParaRPr sz="2400" dirty="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41422" y="299973"/>
            <a:ext cx="3401695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spc="-210" dirty="0">
                <a:solidFill>
                  <a:srgbClr val="C00000"/>
                </a:solidFill>
                <a:latin typeface="Trebuchet MS"/>
                <a:cs typeface="Trebuchet MS"/>
              </a:rPr>
              <a:t>Assignment</a:t>
            </a:r>
            <a:endParaRPr sz="5400">
              <a:latin typeface="Trebuchet MS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40864" y="144779"/>
            <a:ext cx="4200905" cy="144094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81801" y="1657354"/>
            <a:ext cx="7885957" cy="44485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7709" y="20782"/>
            <a:ext cx="8915400" cy="6837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93695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52400"/>
            <a:ext cx="8686800" cy="670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2425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91387" y="344170"/>
            <a:ext cx="360934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180" dirty="0">
                <a:solidFill>
                  <a:srgbClr val="003399"/>
                </a:solidFill>
                <a:latin typeface="Trebuchet MS"/>
                <a:cs typeface="Trebuchet MS"/>
              </a:rPr>
              <a:t>Spatial</a:t>
            </a:r>
            <a:r>
              <a:rPr sz="4400" spc="-250" dirty="0">
                <a:solidFill>
                  <a:srgbClr val="003399"/>
                </a:solidFill>
                <a:latin typeface="Trebuchet MS"/>
                <a:cs typeface="Trebuchet MS"/>
              </a:rPr>
              <a:t> </a:t>
            </a:r>
            <a:r>
              <a:rPr sz="4400" spc="-155" dirty="0">
                <a:solidFill>
                  <a:srgbClr val="003399"/>
                </a:solidFill>
                <a:latin typeface="Trebuchet MS"/>
                <a:cs typeface="Trebuchet MS"/>
              </a:rPr>
              <a:t>Domain</a:t>
            </a:r>
            <a:endParaRPr sz="44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91387" y="1537233"/>
            <a:ext cx="8000365" cy="3884929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332740" indent="-320675">
              <a:lnSpc>
                <a:spcPct val="100000"/>
              </a:lnSpc>
              <a:spcBef>
                <a:spcPts val="700"/>
              </a:spcBef>
              <a:buClr>
                <a:srgbClr val="DD8046"/>
              </a:buClr>
              <a:buSzPct val="58928"/>
              <a:buFont typeface="Wingdings"/>
              <a:buChar char=""/>
              <a:tabLst>
                <a:tab pos="332740" algn="l"/>
                <a:tab pos="333375" algn="l"/>
              </a:tabLst>
            </a:pPr>
            <a:r>
              <a:rPr sz="2800" b="1" spc="-175" dirty="0">
                <a:solidFill>
                  <a:srgbClr val="C00000"/>
                </a:solidFill>
                <a:latin typeface="Trebuchet MS"/>
                <a:cs typeface="Trebuchet MS"/>
              </a:rPr>
              <a:t>Intensity </a:t>
            </a:r>
            <a:r>
              <a:rPr sz="2800" b="1" spc="-160" dirty="0">
                <a:solidFill>
                  <a:srgbClr val="C00000"/>
                </a:solidFill>
                <a:latin typeface="Trebuchet MS"/>
                <a:cs typeface="Trebuchet MS"/>
              </a:rPr>
              <a:t>Transformations </a:t>
            </a:r>
            <a:r>
              <a:rPr sz="2800" b="1" spc="-210" dirty="0">
                <a:solidFill>
                  <a:srgbClr val="C00000"/>
                </a:solidFill>
                <a:latin typeface="Trebuchet MS"/>
                <a:cs typeface="Trebuchet MS"/>
              </a:rPr>
              <a:t>(Point</a:t>
            </a:r>
            <a:r>
              <a:rPr sz="2800" b="1" spc="20" dirty="0">
                <a:solidFill>
                  <a:srgbClr val="C00000"/>
                </a:solidFill>
                <a:latin typeface="Trebuchet MS"/>
                <a:cs typeface="Trebuchet MS"/>
              </a:rPr>
              <a:t> </a:t>
            </a:r>
            <a:r>
              <a:rPr sz="2800" b="1" spc="-140" dirty="0">
                <a:solidFill>
                  <a:srgbClr val="C00000"/>
                </a:solidFill>
                <a:latin typeface="Trebuchet MS"/>
                <a:cs typeface="Trebuchet MS"/>
              </a:rPr>
              <a:t>processing)</a:t>
            </a:r>
            <a:endParaRPr sz="2800">
              <a:latin typeface="Trebuchet MS"/>
              <a:cs typeface="Trebuchet MS"/>
            </a:endParaRPr>
          </a:p>
          <a:p>
            <a:pPr marL="652780" lvl="1" indent="-274955">
              <a:lnSpc>
                <a:spcPct val="100000"/>
              </a:lnSpc>
              <a:spcBef>
                <a:spcPts val="600"/>
              </a:spcBef>
              <a:buClr>
                <a:srgbClr val="93B6D2"/>
              </a:buClr>
              <a:buSzPct val="69642"/>
              <a:buChar char=""/>
              <a:tabLst>
                <a:tab pos="653415" algn="l"/>
              </a:tabLst>
            </a:pPr>
            <a:r>
              <a:rPr sz="2800" spc="-60" dirty="0">
                <a:latin typeface="Arial"/>
                <a:cs typeface="Arial"/>
              </a:rPr>
              <a:t>Operate </a:t>
            </a:r>
            <a:r>
              <a:rPr sz="2800" spc="-245" dirty="0">
                <a:latin typeface="Arial"/>
                <a:cs typeface="Arial"/>
              </a:rPr>
              <a:t>on </a:t>
            </a:r>
            <a:r>
              <a:rPr sz="2800" spc="-170" dirty="0">
                <a:latin typeface="Arial"/>
                <a:cs typeface="Arial"/>
              </a:rPr>
              <a:t>single </a:t>
            </a:r>
            <a:r>
              <a:rPr sz="2800" spc="-120" dirty="0">
                <a:latin typeface="Arial"/>
                <a:cs typeface="Arial"/>
              </a:rPr>
              <a:t>pixels </a:t>
            </a:r>
            <a:r>
              <a:rPr sz="2800" spc="-5" dirty="0">
                <a:latin typeface="Arial"/>
                <a:cs typeface="Arial"/>
              </a:rPr>
              <a:t>of </a:t>
            </a:r>
            <a:r>
              <a:rPr sz="2800" spc="-175" dirty="0">
                <a:latin typeface="Arial"/>
                <a:cs typeface="Arial"/>
              </a:rPr>
              <a:t>an</a:t>
            </a:r>
            <a:r>
              <a:rPr sz="2800" spc="160" dirty="0">
                <a:latin typeface="Arial"/>
                <a:cs typeface="Arial"/>
              </a:rPr>
              <a:t> </a:t>
            </a:r>
            <a:r>
              <a:rPr sz="2800" spc="-150" dirty="0">
                <a:latin typeface="Arial"/>
                <a:cs typeface="Arial"/>
              </a:rPr>
              <a:t>image</a:t>
            </a:r>
            <a:endParaRPr sz="2800">
              <a:latin typeface="Arial"/>
              <a:cs typeface="Arial"/>
            </a:endParaRPr>
          </a:p>
          <a:p>
            <a:pPr marL="927100" marR="12700" lvl="2" indent="-228600">
              <a:lnSpc>
                <a:spcPct val="100000"/>
              </a:lnSpc>
              <a:spcBef>
                <a:spcPts val="505"/>
              </a:spcBef>
              <a:buClr>
                <a:srgbClr val="DD8046"/>
              </a:buClr>
              <a:buSzPct val="75000"/>
              <a:buFont typeface="Wingdings"/>
              <a:buChar char=""/>
              <a:tabLst>
                <a:tab pos="927735" algn="l"/>
                <a:tab pos="1681480" algn="l"/>
                <a:tab pos="2717800" algn="l"/>
                <a:tab pos="4432935" algn="l"/>
                <a:tab pos="5259070" algn="l"/>
                <a:tab pos="6885305" algn="l"/>
              </a:tabLst>
            </a:pPr>
            <a:r>
              <a:rPr sz="2800" spc="-180" dirty="0">
                <a:latin typeface="Arial"/>
                <a:cs typeface="Arial"/>
              </a:rPr>
              <a:t>e</a:t>
            </a:r>
            <a:r>
              <a:rPr sz="2800" spc="-170" dirty="0">
                <a:latin typeface="Arial"/>
                <a:cs typeface="Arial"/>
              </a:rPr>
              <a:t>.</a:t>
            </a:r>
            <a:r>
              <a:rPr sz="2800" spc="-70" dirty="0">
                <a:latin typeface="Arial"/>
                <a:cs typeface="Arial"/>
              </a:rPr>
              <a:t>g</a:t>
            </a:r>
            <a:r>
              <a:rPr sz="2800" spc="-170" dirty="0">
                <a:latin typeface="Arial"/>
                <a:cs typeface="Arial"/>
              </a:rPr>
              <a:t>.</a:t>
            </a:r>
            <a:r>
              <a:rPr sz="2800" spc="-165" dirty="0">
                <a:latin typeface="Arial"/>
                <a:cs typeface="Arial"/>
              </a:rPr>
              <a:t>,</a:t>
            </a:r>
            <a:r>
              <a:rPr sz="2800" dirty="0">
                <a:latin typeface="Arial"/>
                <a:cs typeface="Arial"/>
              </a:rPr>
              <a:t>	</a:t>
            </a:r>
            <a:r>
              <a:rPr sz="2800" spc="-135" dirty="0">
                <a:latin typeface="Arial"/>
                <a:cs typeface="Arial"/>
              </a:rPr>
              <a:t>ima</a:t>
            </a:r>
            <a:r>
              <a:rPr sz="2800" spc="-180" dirty="0">
                <a:latin typeface="Arial"/>
                <a:cs typeface="Arial"/>
              </a:rPr>
              <a:t>g</a:t>
            </a:r>
            <a:r>
              <a:rPr sz="2800" spc="-160" dirty="0">
                <a:latin typeface="Arial"/>
                <a:cs typeface="Arial"/>
              </a:rPr>
              <a:t>e</a:t>
            </a:r>
            <a:r>
              <a:rPr sz="2800" dirty="0">
                <a:latin typeface="Arial"/>
                <a:cs typeface="Arial"/>
              </a:rPr>
              <a:t>	</a:t>
            </a:r>
            <a:r>
              <a:rPr sz="2800" spc="-100" dirty="0">
                <a:latin typeface="Arial"/>
                <a:cs typeface="Arial"/>
              </a:rPr>
              <a:t>a</a:t>
            </a:r>
            <a:r>
              <a:rPr sz="2800" spc="-150" dirty="0">
                <a:latin typeface="Arial"/>
                <a:cs typeface="Arial"/>
              </a:rPr>
              <a:t>v</a:t>
            </a:r>
            <a:r>
              <a:rPr sz="2800" spc="-105" dirty="0">
                <a:latin typeface="Arial"/>
                <a:cs typeface="Arial"/>
              </a:rPr>
              <a:t>e</a:t>
            </a:r>
            <a:r>
              <a:rPr sz="2800" spc="-80" dirty="0">
                <a:latin typeface="Arial"/>
                <a:cs typeface="Arial"/>
              </a:rPr>
              <a:t>r</a:t>
            </a:r>
            <a:r>
              <a:rPr sz="2800" spc="-15" dirty="0">
                <a:latin typeface="Arial"/>
                <a:cs typeface="Arial"/>
              </a:rPr>
              <a:t>a</a:t>
            </a:r>
            <a:r>
              <a:rPr sz="2800" spc="-10" dirty="0">
                <a:latin typeface="Arial"/>
                <a:cs typeface="Arial"/>
              </a:rPr>
              <a:t>g</a:t>
            </a:r>
            <a:r>
              <a:rPr sz="2800" spc="-110" dirty="0">
                <a:latin typeface="Arial"/>
                <a:cs typeface="Arial"/>
              </a:rPr>
              <a:t>in</a:t>
            </a:r>
            <a:r>
              <a:rPr sz="2800" spc="-140" dirty="0">
                <a:latin typeface="Arial"/>
                <a:cs typeface="Arial"/>
              </a:rPr>
              <a:t>g</a:t>
            </a:r>
            <a:r>
              <a:rPr sz="2800" spc="-25" dirty="0">
                <a:latin typeface="Arial"/>
                <a:cs typeface="Arial"/>
              </a:rPr>
              <a:t>;</a:t>
            </a:r>
            <a:r>
              <a:rPr sz="2800" dirty="0">
                <a:latin typeface="Arial"/>
                <a:cs typeface="Arial"/>
              </a:rPr>
              <a:t>	</a:t>
            </a:r>
            <a:r>
              <a:rPr sz="2800" spc="-60" dirty="0">
                <a:latin typeface="Arial"/>
                <a:cs typeface="Arial"/>
              </a:rPr>
              <a:t>lo</a:t>
            </a:r>
            <a:r>
              <a:rPr sz="2800" spc="-75" dirty="0">
                <a:latin typeface="Arial"/>
                <a:cs typeface="Arial"/>
              </a:rPr>
              <a:t>g</a:t>
            </a:r>
            <a:r>
              <a:rPr sz="2800" spc="-110" dirty="0">
                <a:latin typeface="Arial"/>
                <a:cs typeface="Arial"/>
              </a:rPr>
              <a:t>i</a:t>
            </a:r>
            <a:r>
              <a:rPr sz="2800" spc="-235" dirty="0">
                <a:latin typeface="Arial"/>
                <a:cs typeface="Arial"/>
              </a:rPr>
              <a:t>c</a:t>
            </a:r>
            <a:r>
              <a:rPr sz="2800" dirty="0">
                <a:latin typeface="Arial"/>
                <a:cs typeface="Arial"/>
              </a:rPr>
              <a:t>	</a:t>
            </a:r>
            <a:r>
              <a:rPr sz="2800" spc="-90" dirty="0">
                <a:latin typeface="Arial"/>
                <a:cs typeface="Arial"/>
              </a:rPr>
              <a:t>o</a:t>
            </a:r>
            <a:r>
              <a:rPr sz="2800" spc="-85" dirty="0">
                <a:latin typeface="Arial"/>
                <a:cs typeface="Arial"/>
              </a:rPr>
              <a:t>p</a:t>
            </a:r>
            <a:r>
              <a:rPr sz="2800" spc="-105" dirty="0">
                <a:latin typeface="Arial"/>
                <a:cs typeface="Arial"/>
              </a:rPr>
              <a:t>e</a:t>
            </a:r>
            <a:r>
              <a:rPr sz="2800" spc="-80" dirty="0">
                <a:latin typeface="Arial"/>
                <a:cs typeface="Arial"/>
              </a:rPr>
              <a:t>r</a:t>
            </a:r>
            <a:r>
              <a:rPr sz="2800" spc="-45" dirty="0">
                <a:latin typeface="Arial"/>
                <a:cs typeface="Arial"/>
              </a:rPr>
              <a:t>ati</a:t>
            </a:r>
            <a:r>
              <a:rPr sz="2800" spc="-65" dirty="0">
                <a:latin typeface="Arial"/>
                <a:cs typeface="Arial"/>
              </a:rPr>
              <a:t>o</a:t>
            </a:r>
            <a:r>
              <a:rPr sz="2800" spc="-330" dirty="0">
                <a:latin typeface="Arial"/>
                <a:cs typeface="Arial"/>
              </a:rPr>
              <a:t>n</a:t>
            </a:r>
            <a:r>
              <a:rPr sz="2800" spc="-25" dirty="0">
                <a:latin typeface="Arial"/>
                <a:cs typeface="Arial"/>
              </a:rPr>
              <a:t>;</a:t>
            </a:r>
            <a:r>
              <a:rPr sz="2800" dirty="0">
                <a:latin typeface="Arial"/>
                <a:cs typeface="Arial"/>
              </a:rPr>
              <a:t>	</a:t>
            </a:r>
            <a:r>
              <a:rPr sz="2800" spc="-229" dirty="0">
                <a:latin typeface="Arial"/>
                <a:cs typeface="Arial"/>
              </a:rPr>
              <a:t>c</a:t>
            </a:r>
            <a:r>
              <a:rPr sz="2800" spc="-250" dirty="0">
                <a:latin typeface="Arial"/>
                <a:cs typeface="Arial"/>
              </a:rPr>
              <a:t>o</a:t>
            </a:r>
            <a:r>
              <a:rPr sz="2800" spc="-130" dirty="0">
                <a:latin typeface="Arial"/>
                <a:cs typeface="Arial"/>
              </a:rPr>
              <a:t>ntr</a:t>
            </a:r>
            <a:r>
              <a:rPr sz="2800" spc="-254" dirty="0">
                <a:latin typeface="Arial"/>
                <a:cs typeface="Arial"/>
              </a:rPr>
              <a:t>a</a:t>
            </a:r>
            <a:r>
              <a:rPr sz="2800" spc="-225" dirty="0">
                <a:latin typeface="Arial"/>
                <a:cs typeface="Arial"/>
              </a:rPr>
              <a:t>s</a:t>
            </a:r>
            <a:r>
              <a:rPr sz="2800" spc="-25" dirty="0">
                <a:latin typeface="Arial"/>
                <a:cs typeface="Arial"/>
              </a:rPr>
              <a:t>t  </a:t>
            </a:r>
            <a:r>
              <a:rPr sz="2800" spc="-160" dirty="0">
                <a:latin typeface="Arial"/>
                <a:cs typeface="Arial"/>
              </a:rPr>
              <a:t>stretching</a:t>
            </a:r>
            <a:r>
              <a:rPr sz="2800" spc="20" dirty="0">
                <a:latin typeface="Arial"/>
                <a:cs typeface="Arial"/>
              </a:rPr>
              <a:t> </a:t>
            </a:r>
            <a:r>
              <a:rPr sz="2800" spc="-170" dirty="0">
                <a:latin typeface="Arial"/>
                <a:cs typeface="Arial"/>
              </a:rPr>
              <a:t>...</a:t>
            </a:r>
            <a:endParaRPr sz="2800">
              <a:latin typeface="Arial"/>
              <a:cs typeface="Arial"/>
            </a:endParaRPr>
          </a:p>
          <a:p>
            <a:pPr marL="332740" indent="-320675">
              <a:lnSpc>
                <a:spcPct val="100000"/>
              </a:lnSpc>
              <a:spcBef>
                <a:spcPts val="695"/>
              </a:spcBef>
              <a:buClr>
                <a:srgbClr val="DD8046"/>
              </a:buClr>
              <a:buSzPct val="58928"/>
              <a:buFont typeface="Wingdings"/>
              <a:buChar char=""/>
              <a:tabLst>
                <a:tab pos="332740" algn="l"/>
                <a:tab pos="333375" algn="l"/>
              </a:tabLst>
            </a:pPr>
            <a:r>
              <a:rPr sz="2800" b="1" spc="-120" dirty="0">
                <a:solidFill>
                  <a:srgbClr val="C00000"/>
                </a:solidFill>
                <a:latin typeface="Trebuchet MS"/>
                <a:cs typeface="Trebuchet MS"/>
              </a:rPr>
              <a:t>Spatial </a:t>
            </a:r>
            <a:r>
              <a:rPr sz="2800" b="1" spc="-190" dirty="0">
                <a:solidFill>
                  <a:srgbClr val="C00000"/>
                </a:solidFill>
                <a:latin typeface="Trebuchet MS"/>
                <a:cs typeface="Trebuchet MS"/>
              </a:rPr>
              <a:t>Filtering </a:t>
            </a:r>
            <a:r>
              <a:rPr sz="2800" b="1" spc="-50" dirty="0">
                <a:solidFill>
                  <a:srgbClr val="C00000"/>
                </a:solidFill>
                <a:latin typeface="Trebuchet MS"/>
                <a:cs typeface="Trebuchet MS"/>
              </a:rPr>
              <a:t>(Mask</a:t>
            </a:r>
            <a:r>
              <a:rPr sz="2800" b="1" spc="-10" dirty="0">
                <a:solidFill>
                  <a:srgbClr val="C00000"/>
                </a:solidFill>
                <a:latin typeface="Trebuchet MS"/>
                <a:cs typeface="Trebuchet MS"/>
              </a:rPr>
              <a:t> </a:t>
            </a:r>
            <a:r>
              <a:rPr sz="2800" b="1" spc="-140" dirty="0">
                <a:solidFill>
                  <a:srgbClr val="C00000"/>
                </a:solidFill>
                <a:latin typeface="Trebuchet MS"/>
                <a:cs typeface="Trebuchet MS"/>
              </a:rPr>
              <a:t>processing)</a:t>
            </a:r>
            <a:endParaRPr sz="2800">
              <a:latin typeface="Trebuchet MS"/>
              <a:cs typeface="Trebuchet MS"/>
            </a:endParaRPr>
          </a:p>
          <a:p>
            <a:pPr marL="652780" marR="5080" lvl="1" indent="-274320">
              <a:lnSpc>
                <a:spcPct val="100000"/>
              </a:lnSpc>
              <a:spcBef>
                <a:spcPts val="600"/>
              </a:spcBef>
              <a:buClr>
                <a:srgbClr val="93B6D2"/>
              </a:buClr>
              <a:buSzPct val="69642"/>
              <a:buChar char=""/>
              <a:tabLst>
                <a:tab pos="653415" algn="l"/>
                <a:tab pos="5457190" algn="l"/>
              </a:tabLst>
            </a:pPr>
            <a:r>
              <a:rPr sz="2800" spc="-100" dirty="0">
                <a:latin typeface="Arial"/>
                <a:cs typeface="Arial"/>
              </a:rPr>
              <a:t>Working  </a:t>
            </a:r>
            <a:r>
              <a:rPr sz="2800" spc="-170" dirty="0">
                <a:latin typeface="Arial"/>
                <a:cs typeface="Arial"/>
              </a:rPr>
              <a:t>in  </a:t>
            </a:r>
            <a:r>
              <a:rPr sz="2800" spc="-15" dirty="0">
                <a:latin typeface="Arial"/>
                <a:cs typeface="Arial"/>
              </a:rPr>
              <a:t>a</a:t>
            </a:r>
            <a:r>
              <a:rPr sz="2800" spc="105" dirty="0">
                <a:latin typeface="Arial"/>
                <a:cs typeface="Arial"/>
              </a:rPr>
              <a:t> </a:t>
            </a:r>
            <a:r>
              <a:rPr sz="2800" spc="-155" dirty="0">
                <a:latin typeface="Arial"/>
                <a:cs typeface="Arial"/>
              </a:rPr>
              <a:t>neighbourhood</a:t>
            </a:r>
            <a:r>
              <a:rPr sz="2800" spc="38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of	</a:t>
            </a:r>
            <a:r>
              <a:rPr sz="2800" spc="-110" dirty="0">
                <a:latin typeface="Arial"/>
                <a:cs typeface="Arial"/>
              </a:rPr>
              <a:t>every </a:t>
            </a:r>
            <a:r>
              <a:rPr sz="2800" spc="-50" dirty="0">
                <a:latin typeface="Arial"/>
                <a:cs typeface="Arial"/>
              </a:rPr>
              <a:t>pixel </a:t>
            </a:r>
            <a:r>
              <a:rPr sz="2800" spc="-175" dirty="0">
                <a:latin typeface="Arial"/>
                <a:cs typeface="Arial"/>
              </a:rPr>
              <a:t>in </a:t>
            </a:r>
            <a:r>
              <a:rPr sz="2800" spc="-160" dirty="0">
                <a:latin typeface="Arial"/>
                <a:cs typeface="Arial"/>
              </a:rPr>
              <a:t>an  </a:t>
            </a:r>
            <a:r>
              <a:rPr sz="2800" spc="-150" dirty="0">
                <a:latin typeface="Arial"/>
                <a:cs typeface="Arial"/>
              </a:rPr>
              <a:t>image</a:t>
            </a:r>
            <a:endParaRPr sz="2800">
              <a:latin typeface="Arial"/>
              <a:cs typeface="Arial"/>
            </a:endParaRPr>
          </a:p>
          <a:p>
            <a:pPr marL="927100" lvl="2" indent="-229235">
              <a:lnSpc>
                <a:spcPct val="100000"/>
              </a:lnSpc>
              <a:spcBef>
                <a:spcPts val="509"/>
              </a:spcBef>
              <a:buClr>
                <a:srgbClr val="DD8046"/>
              </a:buClr>
              <a:buSzPct val="75000"/>
              <a:buFont typeface="Wingdings"/>
              <a:buChar char=""/>
              <a:tabLst>
                <a:tab pos="927735" algn="l"/>
              </a:tabLst>
            </a:pPr>
            <a:r>
              <a:rPr sz="2800" spc="-155" dirty="0">
                <a:latin typeface="Arial"/>
                <a:cs typeface="Arial"/>
              </a:rPr>
              <a:t>e.g., </a:t>
            </a:r>
            <a:r>
              <a:rPr sz="2800" spc="-105" dirty="0">
                <a:latin typeface="Arial"/>
                <a:cs typeface="Arial"/>
              </a:rPr>
              <a:t>blurring,</a:t>
            </a:r>
            <a:r>
              <a:rPr sz="2800" spc="150" dirty="0">
                <a:latin typeface="Arial"/>
                <a:cs typeface="Arial"/>
              </a:rPr>
              <a:t> </a:t>
            </a:r>
            <a:r>
              <a:rPr sz="2800" spc="-170" dirty="0">
                <a:latin typeface="Arial"/>
                <a:cs typeface="Arial"/>
              </a:rPr>
              <a:t>median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91387" y="344170"/>
            <a:ext cx="278003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170" dirty="0">
                <a:solidFill>
                  <a:srgbClr val="C00000"/>
                </a:solidFill>
                <a:latin typeface="Trebuchet MS"/>
                <a:cs typeface="Trebuchet MS"/>
              </a:rPr>
              <a:t>Assignment</a:t>
            </a:r>
            <a:endParaRPr sz="4400">
              <a:latin typeface="Trebuchet MS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67284" y="219456"/>
            <a:ext cx="3425190" cy="117424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53241" y="1730950"/>
            <a:ext cx="8095455" cy="430952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261334" y="-99572"/>
            <a:ext cx="11666667" cy="705714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485775"/>
            <a:ext cx="8839199" cy="576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01115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400"/>
            <a:ext cx="9144000" cy="65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80907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52600"/>
            <a:ext cx="9296400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1045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4185614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09800" y="1752600"/>
            <a:ext cx="4933188" cy="2971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743961" y="4956505"/>
            <a:ext cx="391731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i="1" spc="15" dirty="0">
                <a:solidFill>
                  <a:srgbClr val="001F5F"/>
                </a:solidFill>
                <a:latin typeface="Times New Roman"/>
                <a:cs typeface="Times New Roman"/>
              </a:rPr>
              <a:t>Any </a:t>
            </a:r>
            <a:r>
              <a:rPr sz="4800" i="1" spc="-190" dirty="0">
                <a:solidFill>
                  <a:srgbClr val="001F5F"/>
                </a:solidFill>
                <a:latin typeface="Times New Roman"/>
                <a:cs typeface="Times New Roman"/>
              </a:rPr>
              <a:t>Questions</a:t>
            </a:r>
            <a:r>
              <a:rPr sz="4800" i="1" spc="-75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4800" i="1" spc="-300" dirty="0">
                <a:solidFill>
                  <a:srgbClr val="001F5F"/>
                </a:solidFill>
                <a:latin typeface="Times New Roman"/>
                <a:cs typeface="Times New Roman"/>
              </a:rPr>
              <a:t>?</a:t>
            </a:r>
            <a:endParaRPr sz="48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91387" y="344170"/>
            <a:ext cx="360934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180" dirty="0">
                <a:solidFill>
                  <a:srgbClr val="003399"/>
                </a:solidFill>
                <a:latin typeface="Trebuchet MS"/>
                <a:cs typeface="Trebuchet MS"/>
              </a:rPr>
              <a:t>Spatial</a:t>
            </a:r>
            <a:r>
              <a:rPr sz="4400" spc="-250" dirty="0">
                <a:solidFill>
                  <a:srgbClr val="003399"/>
                </a:solidFill>
                <a:latin typeface="Trebuchet MS"/>
                <a:cs typeface="Trebuchet MS"/>
              </a:rPr>
              <a:t> </a:t>
            </a:r>
            <a:r>
              <a:rPr sz="4400" spc="-155" dirty="0">
                <a:solidFill>
                  <a:srgbClr val="003399"/>
                </a:solidFill>
                <a:latin typeface="Trebuchet MS"/>
                <a:cs typeface="Trebuchet MS"/>
              </a:rPr>
              <a:t>Domain</a:t>
            </a:r>
            <a:endParaRPr sz="4400">
              <a:latin typeface="Trebuchet MS"/>
              <a:cs typeface="Trebuchet MS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3406140" y="1927860"/>
            <a:ext cx="2508250" cy="677545"/>
            <a:chOff x="3406140" y="1927860"/>
            <a:chExt cx="2508250" cy="677545"/>
          </a:xfrm>
        </p:grpSpPr>
        <p:sp>
          <p:nvSpPr>
            <p:cNvPr id="4" name="object 4"/>
            <p:cNvSpPr/>
            <p:nvPr/>
          </p:nvSpPr>
          <p:spPr>
            <a:xfrm>
              <a:off x="3406140" y="1927860"/>
              <a:ext cx="657606" cy="67741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660648" y="1927860"/>
              <a:ext cx="767334" cy="67741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024884" y="1927860"/>
              <a:ext cx="1320546" cy="67741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942332" y="1927860"/>
              <a:ext cx="767334" cy="67741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306568" y="1927860"/>
              <a:ext cx="607313" cy="67741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870203" y="2734055"/>
            <a:ext cx="1328420" cy="1822450"/>
            <a:chOff x="870203" y="2734055"/>
            <a:chExt cx="1328420" cy="1822450"/>
          </a:xfrm>
        </p:grpSpPr>
        <p:sp>
          <p:nvSpPr>
            <p:cNvPr id="10" name="object 10"/>
            <p:cNvSpPr/>
            <p:nvPr/>
          </p:nvSpPr>
          <p:spPr>
            <a:xfrm>
              <a:off x="1006224" y="2974366"/>
              <a:ext cx="181361" cy="177369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074419" y="2734055"/>
              <a:ext cx="607313" cy="677418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278635" y="2734055"/>
              <a:ext cx="767334" cy="677418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642871" y="2734055"/>
              <a:ext cx="505206" cy="677418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870203" y="3288791"/>
              <a:ext cx="453402" cy="432054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074419" y="3139439"/>
              <a:ext cx="657606" cy="677418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328927" y="3139439"/>
              <a:ext cx="767334" cy="677418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693163" y="3139439"/>
              <a:ext cx="505206" cy="677418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870203" y="3694175"/>
              <a:ext cx="453402" cy="432054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074419" y="3544823"/>
              <a:ext cx="589026" cy="677418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074419" y="3878580"/>
              <a:ext cx="505206" cy="677418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176527" y="3878580"/>
              <a:ext cx="767334" cy="67741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540763" y="3878580"/>
              <a:ext cx="505206" cy="677418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/>
          <p:nvPr/>
        </p:nvSpPr>
        <p:spPr>
          <a:xfrm>
            <a:off x="3505200" y="3544823"/>
            <a:ext cx="505205" cy="67741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612140" y="1521539"/>
            <a:ext cx="7634605" cy="2825115"/>
          </a:xfrm>
          <a:prstGeom prst="rect">
            <a:avLst/>
          </a:prstGeom>
        </p:spPr>
        <p:txBody>
          <a:bodyPr vert="horz" wrap="square" lIns="0" tIns="71120" rIns="0" bIns="0" rtlCol="0">
            <a:spAutoFit/>
          </a:bodyPr>
          <a:lstStyle/>
          <a:p>
            <a:pPr marL="332740" indent="-320675">
              <a:lnSpc>
                <a:spcPct val="100000"/>
              </a:lnSpc>
              <a:spcBef>
                <a:spcPts val="560"/>
              </a:spcBef>
              <a:buClr>
                <a:srgbClr val="DD8046"/>
              </a:buClr>
              <a:buSzPct val="60416"/>
              <a:buFont typeface="Wingdings"/>
              <a:buChar char=""/>
              <a:tabLst>
                <a:tab pos="332740" algn="l"/>
                <a:tab pos="333375" algn="l"/>
              </a:tabLst>
            </a:pPr>
            <a:r>
              <a:rPr sz="2400" spc="-70" dirty="0">
                <a:latin typeface="Arial"/>
                <a:cs typeface="Arial"/>
              </a:rPr>
              <a:t>Spatial </a:t>
            </a:r>
            <a:r>
              <a:rPr sz="2400" spc="-145" dirty="0">
                <a:latin typeface="Arial"/>
                <a:cs typeface="Arial"/>
              </a:rPr>
              <a:t>domain </a:t>
            </a:r>
            <a:r>
              <a:rPr sz="2400" spc="-190" dirty="0">
                <a:latin typeface="Arial"/>
                <a:cs typeface="Arial"/>
              </a:rPr>
              <a:t>can </a:t>
            </a:r>
            <a:r>
              <a:rPr sz="2400" spc="-80" dirty="0">
                <a:latin typeface="Arial"/>
                <a:cs typeface="Arial"/>
              </a:rPr>
              <a:t>be </a:t>
            </a:r>
            <a:r>
              <a:rPr sz="2400" spc="-105" dirty="0">
                <a:latin typeface="Arial"/>
                <a:cs typeface="Arial"/>
              </a:rPr>
              <a:t>denoted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95" dirty="0">
                <a:latin typeface="Arial"/>
                <a:cs typeface="Arial"/>
              </a:rPr>
              <a:t>by:</a:t>
            </a:r>
            <a:endParaRPr sz="2400">
              <a:latin typeface="Arial"/>
              <a:cs typeface="Arial"/>
            </a:endParaRPr>
          </a:p>
          <a:p>
            <a:pPr marL="440690" algn="ctr">
              <a:lnSpc>
                <a:spcPct val="100000"/>
              </a:lnSpc>
              <a:spcBef>
                <a:spcPts val="459"/>
              </a:spcBef>
            </a:pPr>
            <a:r>
              <a:rPr sz="2400" b="1" i="1" dirty="0">
                <a:solidFill>
                  <a:srgbClr val="C00000"/>
                </a:solidFill>
                <a:latin typeface="Times New Roman"/>
                <a:cs typeface="Times New Roman"/>
              </a:rPr>
              <a:t>g(x,y) =</a:t>
            </a:r>
            <a:r>
              <a:rPr sz="2400" b="1" i="1" spc="-30" dirty="0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r>
              <a:rPr sz="2400" b="1" i="1" dirty="0">
                <a:solidFill>
                  <a:srgbClr val="C00000"/>
                </a:solidFill>
                <a:latin typeface="Times New Roman"/>
                <a:cs typeface="Times New Roman"/>
              </a:rPr>
              <a:t>T[f(x,y)]</a:t>
            </a:r>
            <a:endParaRPr sz="2400">
              <a:latin typeface="Times New Roman"/>
              <a:cs typeface="Times New Roman"/>
            </a:endParaRPr>
          </a:p>
          <a:p>
            <a:pPr marL="378460">
              <a:lnSpc>
                <a:spcPct val="100000"/>
              </a:lnSpc>
              <a:spcBef>
                <a:spcPts val="265"/>
              </a:spcBef>
            </a:pPr>
            <a:r>
              <a:rPr sz="2400" spc="-140" dirty="0">
                <a:latin typeface="Arial"/>
                <a:cs typeface="Arial"/>
              </a:rPr>
              <a:t>where</a:t>
            </a:r>
            <a:endParaRPr sz="2400">
              <a:latin typeface="Arial"/>
              <a:cs typeface="Arial"/>
            </a:endParaRPr>
          </a:p>
          <a:p>
            <a:pPr marL="652780" lvl="1" indent="-274955">
              <a:lnSpc>
                <a:spcPct val="100000"/>
              </a:lnSpc>
              <a:spcBef>
                <a:spcPts val="320"/>
              </a:spcBef>
              <a:buClr>
                <a:srgbClr val="93B6D2"/>
              </a:buClr>
              <a:buSzPct val="68750"/>
              <a:buFont typeface="Arial"/>
              <a:buChar char=""/>
              <a:tabLst>
                <a:tab pos="653415" algn="l"/>
              </a:tabLst>
            </a:pPr>
            <a:r>
              <a:rPr sz="2400" b="1" i="1" spc="-5" dirty="0">
                <a:solidFill>
                  <a:srgbClr val="C00000"/>
                </a:solidFill>
                <a:latin typeface="Times New Roman"/>
                <a:cs typeface="Times New Roman"/>
              </a:rPr>
              <a:t>f(x,y) </a:t>
            </a:r>
            <a:r>
              <a:rPr sz="2400" spc="-210" dirty="0">
                <a:latin typeface="Arial"/>
                <a:cs typeface="Arial"/>
              </a:rPr>
              <a:t>is </a:t>
            </a:r>
            <a:r>
              <a:rPr sz="2400" spc="-145" dirty="0">
                <a:latin typeface="Arial"/>
                <a:cs typeface="Arial"/>
              </a:rPr>
              <a:t>the </a:t>
            </a:r>
            <a:r>
              <a:rPr sz="2400" spc="-125" dirty="0">
                <a:latin typeface="Arial"/>
                <a:cs typeface="Arial"/>
              </a:rPr>
              <a:t>input</a:t>
            </a:r>
            <a:r>
              <a:rPr sz="2400" spc="-135" dirty="0">
                <a:latin typeface="Arial"/>
                <a:cs typeface="Arial"/>
              </a:rPr>
              <a:t> </a:t>
            </a:r>
            <a:r>
              <a:rPr sz="2400" spc="-130" dirty="0">
                <a:latin typeface="Arial"/>
                <a:cs typeface="Arial"/>
              </a:rPr>
              <a:t>image</a:t>
            </a:r>
            <a:endParaRPr sz="2400">
              <a:latin typeface="Arial"/>
              <a:cs typeface="Arial"/>
            </a:endParaRPr>
          </a:p>
          <a:p>
            <a:pPr marL="652780" lvl="1" indent="-274955">
              <a:lnSpc>
                <a:spcPct val="100000"/>
              </a:lnSpc>
              <a:spcBef>
                <a:spcPts val="315"/>
              </a:spcBef>
              <a:buClr>
                <a:srgbClr val="93B6D2"/>
              </a:buClr>
              <a:buSzPct val="68750"/>
              <a:buFont typeface="Arial"/>
              <a:buChar char=""/>
              <a:tabLst>
                <a:tab pos="653415" algn="l"/>
              </a:tabLst>
            </a:pPr>
            <a:r>
              <a:rPr sz="2400" b="1" i="1" dirty="0">
                <a:solidFill>
                  <a:srgbClr val="C00000"/>
                </a:solidFill>
                <a:latin typeface="Times New Roman"/>
                <a:cs typeface="Times New Roman"/>
              </a:rPr>
              <a:t>g(x,y) </a:t>
            </a:r>
            <a:r>
              <a:rPr sz="2400" spc="-210" dirty="0">
                <a:latin typeface="Arial"/>
                <a:cs typeface="Arial"/>
              </a:rPr>
              <a:t>is </a:t>
            </a:r>
            <a:r>
              <a:rPr sz="2400" spc="-145" dirty="0">
                <a:latin typeface="Arial"/>
                <a:cs typeface="Arial"/>
              </a:rPr>
              <a:t>the </a:t>
            </a:r>
            <a:r>
              <a:rPr sz="2400" spc="-175" dirty="0">
                <a:latin typeface="Arial"/>
                <a:cs typeface="Arial"/>
              </a:rPr>
              <a:t>processed</a:t>
            </a:r>
            <a:r>
              <a:rPr sz="2400" spc="-145" dirty="0">
                <a:latin typeface="Arial"/>
                <a:cs typeface="Arial"/>
              </a:rPr>
              <a:t> </a:t>
            </a:r>
            <a:r>
              <a:rPr sz="2400" spc="-130" dirty="0">
                <a:latin typeface="Arial"/>
                <a:cs typeface="Arial"/>
              </a:rPr>
              <a:t>image</a:t>
            </a:r>
            <a:endParaRPr sz="2400">
              <a:latin typeface="Arial"/>
              <a:cs typeface="Arial"/>
            </a:endParaRPr>
          </a:p>
          <a:p>
            <a:pPr marL="652780" lvl="1" indent="-274955">
              <a:lnSpc>
                <a:spcPts val="2755"/>
              </a:lnSpc>
              <a:spcBef>
                <a:spcPts val="315"/>
              </a:spcBef>
              <a:buClr>
                <a:srgbClr val="93B6D2"/>
              </a:buClr>
              <a:buSzPct val="68750"/>
              <a:buFont typeface="Arial"/>
              <a:buChar char=""/>
              <a:tabLst>
                <a:tab pos="653415" algn="l"/>
              </a:tabLst>
            </a:pPr>
            <a:r>
              <a:rPr sz="2400" b="1" i="1" dirty="0">
                <a:solidFill>
                  <a:srgbClr val="C00000"/>
                </a:solidFill>
                <a:latin typeface="Times New Roman"/>
                <a:cs typeface="Times New Roman"/>
              </a:rPr>
              <a:t>T </a:t>
            </a:r>
            <a:r>
              <a:rPr sz="2400" spc="-210" dirty="0">
                <a:latin typeface="Arial"/>
                <a:cs typeface="Arial"/>
              </a:rPr>
              <a:t>is </a:t>
            </a:r>
            <a:r>
              <a:rPr sz="2400" spc="-150" dirty="0">
                <a:latin typeface="Arial"/>
                <a:cs typeface="Arial"/>
              </a:rPr>
              <a:t>an </a:t>
            </a:r>
            <a:r>
              <a:rPr sz="2400" spc="-60" dirty="0">
                <a:latin typeface="Arial"/>
                <a:cs typeface="Arial"/>
              </a:rPr>
              <a:t>operator </a:t>
            </a:r>
            <a:r>
              <a:rPr sz="2400" spc="-210" dirty="0">
                <a:latin typeface="Arial"/>
                <a:cs typeface="Arial"/>
              </a:rPr>
              <a:t>on </a:t>
            </a:r>
            <a:r>
              <a:rPr sz="2400" b="1" i="1" dirty="0">
                <a:solidFill>
                  <a:srgbClr val="C00000"/>
                </a:solidFill>
                <a:latin typeface="Times New Roman"/>
                <a:cs typeface="Times New Roman"/>
              </a:rPr>
              <a:t>f </a:t>
            </a:r>
            <a:r>
              <a:rPr sz="2400" spc="-65" dirty="0">
                <a:latin typeface="Arial"/>
                <a:cs typeface="Arial"/>
              </a:rPr>
              <a:t>defined </a:t>
            </a:r>
            <a:r>
              <a:rPr sz="2400" spc="-120" dirty="0">
                <a:latin typeface="Arial"/>
                <a:cs typeface="Arial"/>
              </a:rPr>
              <a:t>over </a:t>
            </a:r>
            <a:r>
              <a:rPr sz="2400" spc="-270" dirty="0">
                <a:latin typeface="Arial"/>
                <a:cs typeface="Arial"/>
              </a:rPr>
              <a:t>some </a:t>
            </a:r>
            <a:r>
              <a:rPr sz="2400" spc="-120" dirty="0">
                <a:latin typeface="Arial"/>
                <a:cs typeface="Arial"/>
              </a:rPr>
              <a:t>neighborhood</a:t>
            </a:r>
            <a:r>
              <a:rPr sz="2400" spc="-310" dirty="0">
                <a:latin typeface="Arial"/>
                <a:cs typeface="Arial"/>
              </a:rPr>
              <a:t> </a:t>
            </a:r>
            <a:r>
              <a:rPr sz="2400" spc="-210" dirty="0">
                <a:latin typeface="Arial"/>
                <a:cs typeface="Arial"/>
              </a:rPr>
              <a:t>of</a:t>
            </a:r>
            <a:endParaRPr sz="2400">
              <a:latin typeface="Arial"/>
              <a:cs typeface="Arial"/>
            </a:endParaRPr>
          </a:p>
          <a:p>
            <a:pPr marL="652780">
              <a:lnSpc>
                <a:spcPts val="2755"/>
              </a:lnSpc>
            </a:pPr>
            <a:r>
              <a:rPr sz="2400" b="1" i="1" dirty="0">
                <a:solidFill>
                  <a:srgbClr val="C00000"/>
                </a:solidFill>
                <a:latin typeface="Times New Roman"/>
                <a:cs typeface="Times New Roman"/>
              </a:rPr>
              <a:t>(x,y)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2286000" y="4191000"/>
            <a:ext cx="4896611" cy="2040636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1234440"/>
          </a:xfrm>
          <a:custGeom>
            <a:avLst/>
            <a:gdLst/>
            <a:ahLst/>
            <a:cxnLst/>
            <a:rect l="l" t="t" r="r" b="b"/>
            <a:pathLst>
              <a:path w="9144000" h="1234440">
                <a:moveTo>
                  <a:pt x="0" y="1234440"/>
                </a:moveTo>
                <a:lnTo>
                  <a:pt x="9144000" y="1234440"/>
                </a:lnTo>
                <a:lnTo>
                  <a:pt x="9144000" y="0"/>
                </a:lnTo>
                <a:lnTo>
                  <a:pt x="0" y="0"/>
                </a:lnTo>
                <a:lnTo>
                  <a:pt x="0" y="1234440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1554480"/>
            <a:ext cx="9144000" cy="5303520"/>
          </a:xfrm>
          <a:custGeom>
            <a:avLst/>
            <a:gdLst/>
            <a:ahLst/>
            <a:cxnLst/>
            <a:rect l="l" t="t" r="r" b="b"/>
            <a:pathLst>
              <a:path w="9144000" h="5303520">
                <a:moveTo>
                  <a:pt x="0" y="5303519"/>
                </a:moveTo>
                <a:lnTo>
                  <a:pt x="9144000" y="5303519"/>
                </a:lnTo>
                <a:lnTo>
                  <a:pt x="9144000" y="0"/>
                </a:lnTo>
                <a:lnTo>
                  <a:pt x="0" y="0"/>
                </a:lnTo>
                <a:lnTo>
                  <a:pt x="0" y="5303519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0" y="1234439"/>
            <a:ext cx="9144000" cy="320040"/>
            <a:chOff x="0" y="1234439"/>
            <a:chExt cx="9144000" cy="320040"/>
          </a:xfrm>
        </p:grpSpPr>
        <p:sp>
          <p:nvSpPr>
            <p:cNvPr id="5" name="object 5"/>
            <p:cNvSpPr/>
            <p:nvPr/>
          </p:nvSpPr>
          <p:spPr>
            <a:xfrm>
              <a:off x="0" y="1234439"/>
              <a:ext cx="9144000" cy="320040"/>
            </a:xfrm>
            <a:custGeom>
              <a:avLst/>
              <a:gdLst/>
              <a:ahLst/>
              <a:cxnLst/>
              <a:rect l="l" t="t" r="r" b="b"/>
              <a:pathLst>
                <a:path w="9144000" h="320040">
                  <a:moveTo>
                    <a:pt x="9144000" y="0"/>
                  </a:moveTo>
                  <a:lnTo>
                    <a:pt x="0" y="0"/>
                  </a:lnTo>
                  <a:lnTo>
                    <a:pt x="0" y="320039"/>
                  </a:lnTo>
                  <a:lnTo>
                    <a:pt x="9144000" y="320039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1280159"/>
              <a:ext cx="533400" cy="228600"/>
            </a:xfrm>
            <a:custGeom>
              <a:avLst/>
              <a:gdLst/>
              <a:ahLst/>
              <a:cxnLst/>
              <a:rect l="l" t="t" r="r" b="b"/>
              <a:pathLst>
                <a:path w="533400" h="228600">
                  <a:moveTo>
                    <a:pt x="533400" y="0"/>
                  </a:moveTo>
                  <a:lnTo>
                    <a:pt x="0" y="0"/>
                  </a:lnTo>
                  <a:lnTo>
                    <a:pt x="0" y="228600"/>
                  </a:lnTo>
                  <a:lnTo>
                    <a:pt x="533400" y="228600"/>
                  </a:lnTo>
                  <a:lnTo>
                    <a:pt x="533400" y="0"/>
                  </a:lnTo>
                  <a:close/>
                </a:path>
              </a:pathLst>
            </a:custGeom>
            <a:solidFill>
              <a:srgbClr val="DD80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91312" y="1280159"/>
              <a:ext cx="8552815" cy="228600"/>
            </a:xfrm>
            <a:custGeom>
              <a:avLst/>
              <a:gdLst/>
              <a:ahLst/>
              <a:cxnLst/>
              <a:rect l="l" t="t" r="r" b="b"/>
              <a:pathLst>
                <a:path w="8552815" h="228600">
                  <a:moveTo>
                    <a:pt x="8552688" y="0"/>
                  </a:moveTo>
                  <a:lnTo>
                    <a:pt x="0" y="0"/>
                  </a:lnTo>
                  <a:lnTo>
                    <a:pt x="0" y="228600"/>
                  </a:lnTo>
                  <a:lnTo>
                    <a:pt x="8552688" y="228600"/>
                  </a:lnTo>
                  <a:lnTo>
                    <a:pt x="8552688" y="0"/>
                  </a:lnTo>
                  <a:close/>
                </a:path>
              </a:pathLst>
            </a:custGeom>
            <a:solidFill>
              <a:srgbClr val="93B6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640181" y="2261438"/>
            <a:ext cx="8098155" cy="19418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7184"/>
              </a:lnSpc>
              <a:spcBef>
                <a:spcPts val="100"/>
              </a:spcBef>
            </a:pPr>
            <a:r>
              <a:rPr sz="6000" spc="-370" dirty="0">
                <a:latin typeface="Trebuchet MS"/>
                <a:cs typeface="Trebuchet MS"/>
              </a:rPr>
              <a:t>Intensity</a:t>
            </a:r>
            <a:r>
              <a:rPr sz="6000" spc="-210" dirty="0">
                <a:latin typeface="Trebuchet MS"/>
                <a:cs typeface="Trebuchet MS"/>
              </a:rPr>
              <a:t> </a:t>
            </a:r>
            <a:r>
              <a:rPr sz="6000" spc="-345" dirty="0">
                <a:latin typeface="Trebuchet MS"/>
                <a:cs typeface="Trebuchet MS"/>
              </a:rPr>
              <a:t>Transformations</a:t>
            </a:r>
            <a:endParaRPr sz="6000">
              <a:latin typeface="Trebuchet MS"/>
              <a:cs typeface="Trebuchet MS"/>
            </a:endParaRPr>
          </a:p>
          <a:p>
            <a:pPr algn="ctr">
              <a:lnSpc>
                <a:spcPts val="7905"/>
              </a:lnSpc>
            </a:pPr>
            <a:r>
              <a:rPr sz="6600" spc="-484" dirty="0">
                <a:latin typeface="Trebuchet MS"/>
                <a:cs typeface="Trebuchet MS"/>
              </a:rPr>
              <a:t>(Point</a:t>
            </a:r>
            <a:r>
              <a:rPr sz="6600" spc="-265" dirty="0">
                <a:latin typeface="Trebuchet MS"/>
                <a:cs typeface="Trebuchet MS"/>
              </a:rPr>
              <a:t> </a:t>
            </a:r>
            <a:r>
              <a:rPr sz="6600" spc="-325" dirty="0">
                <a:latin typeface="Trebuchet MS"/>
                <a:cs typeface="Trebuchet MS"/>
              </a:rPr>
              <a:t>processing)</a:t>
            </a:r>
            <a:endParaRPr sz="6600">
              <a:latin typeface="Trebuchet MS"/>
              <a:cs typeface="Trebuchet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21557</TotalTime>
  <Words>2536</Words>
  <Application>Microsoft Office PowerPoint</Application>
  <PresentationFormat>On-screen Show (4:3)</PresentationFormat>
  <Paragraphs>683</Paragraphs>
  <Slides>75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75</vt:i4>
      </vt:variant>
    </vt:vector>
  </HeadingPairs>
  <TitlesOfParts>
    <vt:vector size="84" baseType="lpstr">
      <vt:lpstr>Arial</vt:lpstr>
      <vt:lpstr>Caladea</vt:lpstr>
      <vt:lpstr>Calibri</vt:lpstr>
      <vt:lpstr>Symbol</vt:lpstr>
      <vt:lpstr>Tahoma</vt:lpstr>
      <vt:lpstr>Times New Roman</vt:lpstr>
      <vt:lpstr>Trebuchet MS</vt:lpstr>
      <vt:lpstr>Wingdings</vt:lpstr>
      <vt:lpstr>Office Theme</vt:lpstr>
      <vt:lpstr>MCSC0009:</vt:lpstr>
      <vt:lpstr>Image is NOT Perfect Sometimes</vt:lpstr>
      <vt:lpstr>What Is Image Enhancement?</vt:lpstr>
      <vt:lpstr>Why do we need Image Enhancement?</vt:lpstr>
      <vt:lpstr>After Image Enhancement</vt:lpstr>
      <vt:lpstr>Image Enhancement</vt:lpstr>
      <vt:lpstr>Spatial Domain</vt:lpstr>
      <vt:lpstr>Spatial Domain</vt:lpstr>
      <vt:lpstr>Intensity Transformations (Point processing)</vt:lpstr>
      <vt:lpstr>Intensity Transformation</vt:lpstr>
      <vt:lpstr>Intensity Transformation …</vt:lpstr>
      <vt:lpstr>Intensity Transformation …</vt:lpstr>
      <vt:lpstr>Basic Intensity Transformation Functions</vt:lpstr>
      <vt:lpstr>Image Negatives</vt:lpstr>
      <vt:lpstr>Image Negatives</vt:lpstr>
      <vt:lpstr>Image Negatives: Example</vt:lpstr>
      <vt:lpstr>Log Transformations</vt:lpstr>
      <vt:lpstr>Log Transformations: Example</vt:lpstr>
      <vt:lpstr>Example of Logarithm Image</vt:lpstr>
      <vt:lpstr>Power-Law Transformations</vt:lpstr>
      <vt:lpstr>Example : MRI</vt:lpstr>
      <vt:lpstr>Effect of decreasing gamma</vt:lpstr>
      <vt:lpstr>Piecewise-Linear Transformation Functions</vt:lpstr>
      <vt:lpstr>Contrast Stretching</vt:lpstr>
      <vt:lpstr>Contrast Stretching</vt:lpstr>
      <vt:lpstr>PowerPoint Presentation</vt:lpstr>
      <vt:lpstr>Gray-level slicing</vt:lpstr>
      <vt:lpstr>Gray-level slicing …</vt:lpstr>
      <vt:lpstr>Gray-level slicing …</vt:lpstr>
      <vt:lpstr>Gray-level slicing: Example</vt:lpstr>
      <vt:lpstr>Bit-plane slicing</vt:lpstr>
      <vt:lpstr>PowerPoint Presentation</vt:lpstr>
      <vt:lpstr>PowerPoint Presentation</vt:lpstr>
      <vt:lpstr>Histogram Processing</vt:lpstr>
      <vt:lpstr>Histogram Processing: Example</vt:lpstr>
      <vt:lpstr>Normalized Histogram</vt:lpstr>
      <vt:lpstr>Histogram Processing: Example</vt:lpstr>
      <vt:lpstr>Histogram Processing: Example</vt:lpstr>
      <vt:lpstr>Histogram Processing: Example</vt:lpstr>
      <vt:lpstr>Histogram Equalization OR  Histogram Linearization</vt:lpstr>
      <vt:lpstr>Histogram Equalization OR  Histogram Linearization</vt:lpstr>
      <vt:lpstr>Histogram Equalization</vt:lpstr>
      <vt:lpstr>Histogram Equalization …</vt:lpstr>
      <vt:lpstr>Histogram Equalization …</vt:lpstr>
      <vt:lpstr>Histogram Equalization …</vt:lpstr>
      <vt:lpstr>Histogram Equalization: Example 2</vt:lpstr>
      <vt:lpstr>Histogram Equalization: Example 2 …</vt:lpstr>
      <vt:lpstr>PowerPoint Presentation</vt:lpstr>
      <vt:lpstr>PowerPoint Presentation</vt:lpstr>
      <vt:lpstr>Histogram Equalization: Example</vt:lpstr>
      <vt:lpstr>Histogram Equalization: Example</vt:lpstr>
      <vt:lpstr>Histogram Equalization: Example</vt:lpstr>
      <vt:lpstr>Histogram Matching (Specification)</vt:lpstr>
      <vt:lpstr>Histogram Matching (Specification) …</vt:lpstr>
      <vt:lpstr>Histogram Matching (Specification) …</vt:lpstr>
      <vt:lpstr>Histogram Matching: Discrete Cases</vt:lpstr>
      <vt:lpstr>Histogram Matching: Example</vt:lpstr>
      <vt:lpstr>We have already equalized the first histogram.</vt:lpstr>
      <vt:lpstr>Now equalize the second histogram.</vt:lpstr>
      <vt:lpstr>And now we do the matching</vt:lpstr>
      <vt:lpstr>Histogram Matching: Example</vt:lpstr>
      <vt:lpstr>Histogram Matching: Example</vt:lpstr>
      <vt:lpstr>Local Histogram Processing</vt:lpstr>
      <vt:lpstr>Local Histogram Processing …</vt:lpstr>
      <vt:lpstr>Local Histogram Processing …</vt:lpstr>
      <vt:lpstr>Assignment</vt:lpstr>
      <vt:lpstr>Assignment</vt:lpstr>
      <vt:lpstr>PowerPoint Presentation</vt:lpstr>
      <vt:lpstr>PowerPoint Presentation</vt:lpstr>
      <vt:lpstr>Assignment</vt:lpstr>
      <vt:lpstr>PowerPoint Presentation</vt:lpstr>
      <vt:lpstr>PowerPoint Presentation</vt:lpstr>
      <vt:lpstr>PowerPoint Presentation</vt:lpstr>
      <vt:lpstr>PowerPoint Presentation</vt:lpstr>
      <vt:lpstr>Any Questions 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Digital Image Processing</dc:title>
  <dc:creator>TANUJ</dc:creator>
  <cp:lastModifiedBy>LENOVO</cp:lastModifiedBy>
  <cp:revision>13</cp:revision>
  <dcterms:created xsi:type="dcterms:W3CDTF">2022-03-12T08:37:46Z</dcterms:created>
  <dcterms:modified xsi:type="dcterms:W3CDTF">2022-09-19T01:54:44Z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2022-02-28T00:00:00Z</vt:filetime>
  </property>
  <property fmtid="{D5CDD505-2E9C-101B-9397-08002B2CF9AE}" pid="3" name="Creator">
    <vt:lpwstr>Microsoft® PowerPoint® 2016</vt:lpwstr>
  </property>
  <property fmtid="{D5CDD505-2E9C-101B-9397-08002B2CF9AE}" pid="4" name="LastSaved">
    <vt:filetime>2022-03-12T00:00:00Z</vt:filetime>
  </property>
</Properties>
</file>